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6" r:id="rId5"/>
    <p:sldMasterId id="2147483663" r:id="rId6"/>
    <p:sldMasterId id="2147483698" r:id="rId7"/>
  </p:sldMasterIdLst>
  <p:notesMasterIdLst>
    <p:notesMasterId r:id="rId68"/>
  </p:notesMasterIdLst>
  <p:handoutMasterIdLst>
    <p:handoutMasterId r:id="rId69"/>
  </p:handoutMasterIdLst>
  <p:sldIdLst>
    <p:sldId id="271" r:id="rId8"/>
    <p:sldId id="303" r:id="rId9"/>
    <p:sldId id="318" r:id="rId10"/>
    <p:sldId id="322" r:id="rId11"/>
    <p:sldId id="315" r:id="rId12"/>
    <p:sldId id="316" r:id="rId13"/>
    <p:sldId id="317" r:id="rId14"/>
    <p:sldId id="323" r:id="rId15"/>
    <p:sldId id="325" r:id="rId16"/>
    <p:sldId id="324" r:id="rId17"/>
    <p:sldId id="321" r:id="rId18"/>
    <p:sldId id="326" r:id="rId19"/>
    <p:sldId id="304" r:id="rId20"/>
    <p:sldId id="305" r:id="rId21"/>
    <p:sldId id="307" r:id="rId22"/>
    <p:sldId id="308" r:id="rId23"/>
    <p:sldId id="309" r:id="rId24"/>
    <p:sldId id="310" r:id="rId25"/>
    <p:sldId id="312" r:id="rId26"/>
    <p:sldId id="311" r:id="rId27"/>
    <p:sldId id="313" r:id="rId28"/>
    <p:sldId id="314" r:id="rId29"/>
    <p:sldId id="333" r:id="rId30"/>
    <p:sldId id="334" r:id="rId31"/>
    <p:sldId id="335" r:id="rId32"/>
    <p:sldId id="336" r:id="rId33"/>
    <p:sldId id="319" r:id="rId34"/>
    <p:sldId id="320" r:id="rId35"/>
    <p:sldId id="337" r:id="rId36"/>
    <p:sldId id="338" r:id="rId37"/>
    <p:sldId id="339" r:id="rId38"/>
    <p:sldId id="350" r:id="rId39"/>
    <p:sldId id="351" r:id="rId40"/>
    <p:sldId id="342" r:id="rId41"/>
    <p:sldId id="343" r:id="rId42"/>
    <p:sldId id="344" r:id="rId43"/>
    <p:sldId id="346" r:id="rId44"/>
    <p:sldId id="348" r:id="rId45"/>
    <p:sldId id="349" r:id="rId46"/>
    <p:sldId id="345" r:id="rId47"/>
    <p:sldId id="347" r:id="rId48"/>
    <p:sldId id="364" r:id="rId49"/>
    <p:sldId id="352" r:id="rId50"/>
    <p:sldId id="330" r:id="rId51"/>
    <p:sldId id="331" r:id="rId52"/>
    <p:sldId id="328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32" r:id="rId62"/>
    <p:sldId id="361" r:id="rId63"/>
    <p:sldId id="327" r:id="rId64"/>
    <p:sldId id="362" r:id="rId65"/>
    <p:sldId id="329" r:id="rId66"/>
    <p:sldId id="363" r:id="rId6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A81DCE-026A-AE5E-71DC-16D50BD94D78}" name="Kirill Pchelintsev" initials="KP" userId="S::kirill_pchelintsev@epam.com::3972c974-18b1-4b2b-848a-aeae62d85bf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ta Afanasiev" initials="NA" lastIdx="1" clrIdx="0">
    <p:extLst>
      <p:ext uri="{19B8F6BF-5375-455C-9EA6-DF929625EA0E}">
        <p15:presenceInfo xmlns:p15="http://schemas.microsoft.com/office/powerpoint/2012/main" userId="S::Nikita_Afanasiev@epam.com::cdd49e59-71c2-4807-bbd4-e07f0f14ecf0" providerId="AD"/>
      </p:ext>
    </p:extLst>
  </p:cmAuthor>
  <p:cmAuthor id="2" name="Iaroslav Dronskii" initials="ID" lastIdx="1" clrIdx="1">
    <p:extLst>
      <p:ext uri="{19B8F6BF-5375-455C-9EA6-DF929625EA0E}">
        <p15:presenceInfo xmlns:p15="http://schemas.microsoft.com/office/powerpoint/2012/main" userId="S::Iaroslav_Dronskii@epam.com::424249db-b0c4-488c-bd8b-6eeac2ae5c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5F5F5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commentAuthors" Target="commentAuthors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distribution" TargetMode="External"/><Relationship Id="rId2" Type="http://schemas.openxmlformats.org/officeDocument/2006/relationships/hyperlink" Target="https://en.wikipedia.org/wiki/History_of_Unix" TargetMode="External"/><Relationship Id="rId1" Type="http://schemas.openxmlformats.org/officeDocument/2006/relationships/hyperlink" Target="https://en.wikipedia.org/wiki/History_of_Linux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distribution" TargetMode="External"/><Relationship Id="rId2" Type="http://schemas.openxmlformats.org/officeDocument/2006/relationships/hyperlink" Target="https://en.wikipedia.org/wiki/History_of_Linux" TargetMode="External"/><Relationship Id="rId1" Type="http://schemas.openxmlformats.org/officeDocument/2006/relationships/hyperlink" Target="https://en.wikipedia.org/wiki/History_of_Uni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2E4B3-579A-4102-8EF1-0517AAB5884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573D90-46A7-4138-A957-EEB751C4C283}">
      <dgm:prSet phldrT="[Text]"/>
      <dgm:spPr/>
      <dgm:t>
        <a:bodyPr/>
        <a:lstStyle/>
        <a:p>
          <a:r>
            <a:rPr lang="en-US"/>
            <a:t>What is Linux?</a:t>
          </a:r>
        </a:p>
      </dgm:t>
    </dgm:pt>
    <dgm:pt modelId="{E29CE610-C98D-4144-998C-B25440F615F7}" type="parTrans" cxnId="{A70F1DEF-5169-4918-A93F-775DAA7B18CB}">
      <dgm:prSet/>
      <dgm:spPr/>
      <dgm:t>
        <a:bodyPr/>
        <a:lstStyle/>
        <a:p>
          <a:endParaRPr lang="en-US"/>
        </a:p>
      </dgm:t>
    </dgm:pt>
    <dgm:pt modelId="{92F9F6CA-9B00-4534-9DCE-88421E8F7853}" type="sibTrans" cxnId="{A70F1DEF-5169-4918-A93F-775DAA7B18CB}">
      <dgm:prSet/>
      <dgm:spPr/>
      <dgm:t>
        <a:bodyPr/>
        <a:lstStyle/>
        <a:p>
          <a:endParaRPr lang="en-US"/>
        </a:p>
      </dgm:t>
    </dgm:pt>
    <dgm:pt modelId="{67FD830E-6F2E-4CB3-B2E0-F32D0FEF6B16}">
      <dgm:prSet phldrT="[Text]"/>
      <dgm:spPr/>
      <dgm:t>
        <a:bodyPr/>
        <a:lstStyle/>
        <a:p>
          <a:r>
            <a:rPr lang="en-US"/>
            <a:t>A free and open-source operating system</a:t>
          </a:r>
        </a:p>
      </dgm:t>
    </dgm:pt>
    <dgm:pt modelId="{2CD27174-16C2-4FFA-9816-711B2DEEEA83}" type="parTrans" cxnId="{B9D220A5-1E87-436E-90C2-9965A087A2E7}">
      <dgm:prSet/>
      <dgm:spPr/>
      <dgm:t>
        <a:bodyPr/>
        <a:lstStyle/>
        <a:p>
          <a:endParaRPr lang="en-US"/>
        </a:p>
      </dgm:t>
    </dgm:pt>
    <dgm:pt modelId="{94328BA6-EDC0-4880-A77F-1BABEEDB86FE}" type="sibTrans" cxnId="{B9D220A5-1E87-436E-90C2-9965A087A2E7}">
      <dgm:prSet/>
      <dgm:spPr/>
      <dgm:t>
        <a:bodyPr/>
        <a:lstStyle/>
        <a:p>
          <a:endParaRPr lang="en-US"/>
        </a:p>
      </dgm:t>
    </dgm:pt>
    <dgm:pt modelId="{B0081480-639E-4811-A986-C422695B7CBA}">
      <dgm:prSet phldrT="[Text]"/>
      <dgm:spPr/>
      <dgm:t>
        <a:bodyPr/>
        <a:lstStyle/>
        <a:p>
          <a:r>
            <a:rPr lang="en-US">
              <a:latin typeface="+mj-lt"/>
            </a:rPr>
            <a:t>Linux is also the kernel’s name</a:t>
          </a:r>
          <a:endParaRPr lang="en-US"/>
        </a:p>
      </dgm:t>
    </dgm:pt>
    <dgm:pt modelId="{93637795-2854-4F60-BF37-4D488B77A2F8}" type="parTrans" cxnId="{5006CD96-7678-4905-99BA-D82B7CD92870}">
      <dgm:prSet/>
      <dgm:spPr/>
      <dgm:t>
        <a:bodyPr/>
        <a:lstStyle/>
        <a:p>
          <a:endParaRPr lang="en-US"/>
        </a:p>
      </dgm:t>
    </dgm:pt>
    <dgm:pt modelId="{49832BDD-E7AC-4B17-8F07-C27A4C104764}" type="sibTrans" cxnId="{5006CD96-7678-4905-99BA-D82B7CD92870}">
      <dgm:prSet/>
      <dgm:spPr/>
      <dgm:t>
        <a:bodyPr/>
        <a:lstStyle/>
        <a:p>
          <a:endParaRPr lang="en-US"/>
        </a:p>
      </dgm:t>
    </dgm:pt>
    <dgm:pt modelId="{7C0D5875-1D55-4977-B5B8-C02F9BA652F8}">
      <dgm:prSet phldrT="[Text]"/>
      <dgm:spPr/>
      <dgm:t>
        <a:bodyPr/>
        <a:lstStyle/>
        <a:p>
          <a:r>
            <a:rPr lang="en-US"/>
            <a:t>The operating system was originally named GNU and developed by Richard Stallman</a:t>
          </a:r>
        </a:p>
      </dgm:t>
    </dgm:pt>
    <dgm:pt modelId="{FEB149FB-C7FF-49ED-9B70-E778187796CC}" type="parTrans" cxnId="{3EE98E9E-ABDD-45BF-9CC6-7D01BF358540}">
      <dgm:prSet/>
      <dgm:spPr/>
      <dgm:t>
        <a:bodyPr/>
        <a:lstStyle/>
        <a:p>
          <a:endParaRPr lang="en-US"/>
        </a:p>
      </dgm:t>
    </dgm:pt>
    <dgm:pt modelId="{407C1F09-C471-4C10-BEFC-4874E9B58431}" type="sibTrans" cxnId="{3EE98E9E-ABDD-45BF-9CC6-7D01BF358540}">
      <dgm:prSet/>
      <dgm:spPr/>
      <dgm:t>
        <a:bodyPr/>
        <a:lstStyle/>
        <a:p>
          <a:endParaRPr lang="en-US"/>
        </a:p>
      </dgm:t>
    </dgm:pt>
    <dgm:pt modelId="{1A28C492-CAAD-4607-8C75-24C9769DBC3E}">
      <dgm:prSet/>
      <dgm:spPr/>
      <dgm:t>
        <a:bodyPr/>
        <a:lstStyle/>
        <a:p>
          <a:r>
            <a:rPr lang="en-US"/>
            <a:t>Usually meant as “family of open-source Unix-like operating systems based on the Linux kernel.”</a:t>
          </a:r>
        </a:p>
      </dgm:t>
    </dgm:pt>
    <dgm:pt modelId="{10E06F83-B89E-461B-B478-8D14A8072EF8}" type="parTrans" cxnId="{11DF52F0-84CC-4A07-9CB6-C211A980A1DC}">
      <dgm:prSet/>
      <dgm:spPr/>
      <dgm:t>
        <a:bodyPr/>
        <a:lstStyle/>
        <a:p>
          <a:endParaRPr lang="en-US"/>
        </a:p>
      </dgm:t>
    </dgm:pt>
    <dgm:pt modelId="{1F1778E0-B78A-4A84-AEBD-48CDFEF2F134}" type="sibTrans" cxnId="{11DF52F0-84CC-4A07-9CB6-C211A980A1DC}">
      <dgm:prSet/>
      <dgm:spPr/>
      <dgm:t>
        <a:bodyPr/>
        <a:lstStyle/>
        <a:p>
          <a:endParaRPr lang="en-US"/>
        </a:p>
      </dgm:t>
    </dgm:pt>
    <dgm:pt modelId="{0C254412-F555-42F3-84A2-986C71E1FD89}">
      <dgm:prSet/>
      <dgm:spPr/>
      <dgm:t>
        <a:bodyPr/>
        <a:lstStyle/>
        <a:p>
          <a:r>
            <a:rPr lang="en-US"/>
            <a:t>Implements POSIX specification and was derived from UNIX</a:t>
          </a:r>
        </a:p>
      </dgm:t>
    </dgm:pt>
    <dgm:pt modelId="{6779BEDB-663F-47BE-B0D8-C05128D212A9}" type="parTrans" cxnId="{D394D274-F1FD-416F-9A19-CBFA14FF52B5}">
      <dgm:prSet/>
      <dgm:spPr/>
      <dgm:t>
        <a:bodyPr/>
        <a:lstStyle/>
        <a:p>
          <a:endParaRPr lang="en-US"/>
        </a:p>
      </dgm:t>
    </dgm:pt>
    <dgm:pt modelId="{E8307427-8F86-442C-8138-5100177949CF}" type="sibTrans" cxnId="{D394D274-F1FD-416F-9A19-CBFA14FF52B5}">
      <dgm:prSet/>
      <dgm:spPr/>
      <dgm:t>
        <a:bodyPr/>
        <a:lstStyle/>
        <a:p>
          <a:endParaRPr lang="en-US"/>
        </a:p>
      </dgm:t>
    </dgm:pt>
    <dgm:pt modelId="{6456154D-B21C-49BF-9469-20535C243EEC}">
      <dgm:prSet/>
      <dgm:spPr/>
      <dgm:t>
        <a:bodyPr/>
        <a:lstStyle/>
        <a:p>
          <a:r>
            <a:rPr lang="en-US" dirty="0"/>
            <a:t>Linux was the name of the kernel developed by Linux Torvalds in 1991</a:t>
          </a:r>
        </a:p>
      </dgm:t>
    </dgm:pt>
    <dgm:pt modelId="{F840BB11-DDDF-4D7F-859A-C73718DEC5BB}" type="parTrans" cxnId="{8696E296-3316-4045-B858-F06D6CC8320C}">
      <dgm:prSet/>
      <dgm:spPr/>
      <dgm:t>
        <a:bodyPr/>
        <a:lstStyle/>
        <a:p>
          <a:endParaRPr lang="en-US"/>
        </a:p>
      </dgm:t>
    </dgm:pt>
    <dgm:pt modelId="{0889ECC8-1B49-4BC2-B04D-76AEBC7701C5}" type="sibTrans" cxnId="{8696E296-3316-4045-B858-F06D6CC8320C}">
      <dgm:prSet/>
      <dgm:spPr/>
      <dgm:t>
        <a:bodyPr/>
        <a:lstStyle/>
        <a:p>
          <a:endParaRPr lang="en-US"/>
        </a:p>
      </dgm:t>
    </dgm:pt>
    <dgm:pt modelId="{FEC8899B-4F73-4289-BCEC-A05C270C7885}">
      <dgm:prSet/>
      <dgm:spPr/>
      <dgm:t>
        <a:bodyPr/>
        <a:lstStyle/>
        <a:p>
          <a:r>
            <a:rPr lang="en-US" dirty="0"/>
            <a:t>Since the GNU’s tolling and Linux kernel were frequently bundled together, people started to call the GNU OS “Linux</a:t>
          </a:r>
        </a:p>
      </dgm:t>
    </dgm:pt>
    <dgm:pt modelId="{80F108AD-10CB-494E-B11E-8994D3F9C72E}" type="parTrans" cxnId="{3F5C474C-2D0C-4E86-BDEA-01859AFDDA98}">
      <dgm:prSet/>
      <dgm:spPr/>
      <dgm:t>
        <a:bodyPr/>
        <a:lstStyle/>
        <a:p>
          <a:endParaRPr lang="en-US"/>
        </a:p>
      </dgm:t>
    </dgm:pt>
    <dgm:pt modelId="{0CE1C0D6-B259-4A8C-AF02-5508D1FAAD85}" type="sibTrans" cxnId="{3F5C474C-2D0C-4E86-BDEA-01859AFDDA98}">
      <dgm:prSet/>
      <dgm:spPr/>
      <dgm:t>
        <a:bodyPr/>
        <a:lstStyle/>
        <a:p>
          <a:endParaRPr lang="en-US"/>
        </a:p>
      </dgm:t>
    </dgm:pt>
    <dgm:pt modelId="{FE3E3855-F817-47E8-BDE9-009484465BDB}" type="pres">
      <dgm:prSet presAssocID="{A6D2E4B3-579A-4102-8EF1-0517AAB58844}" presName="linear" presStyleCnt="0">
        <dgm:presLayoutVars>
          <dgm:animLvl val="lvl"/>
          <dgm:resizeHandles val="exact"/>
        </dgm:presLayoutVars>
      </dgm:prSet>
      <dgm:spPr/>
    </dgm:pt>
    <dgm:pt modelId="{27673D92-09D4-460D-94BB-9FAE7F592F52}" type="pres">
      <dgm:prSet presAssocID="{CA573D90-46A7-4138-A957-EEB751C4C28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2A635A-20C6-44A7-AE3A-E529E5B7BE35}" type="pres">
      <dgm:prSet presAssocID="{CA573D90-46A7-4138-A957-EEB751C4C283}" presName="childText" presStyleLbl="revTx" presStyleIdx="0" presStyleCnt="2">
        <dgm:presLayoutVars>
          <dgm:bulletEnabled val="1"/>
        </dgm:presLayoutVars>
      </dgm:prSet>
      <dgm:spPr/>
    </dgm:pt>
    <dgm:pt modelId="{7DBDFAD4-1F0F-4CEF-B680-EF2042F01FCB}" type="pres">
      <dgm:prSet presAssocID="{B0081480-639E-4811-A986-C422695B7CB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AC79C0-BB6C-412A-9211-7E6C195092FF}" type="pres">
      <dgm:prSet presAssocID="{B0081480-639E-4811-A986-C422695B7CB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0B4D1E-F6B0-49CD-9ECB-961DC2F07683}" type="presOf" srcId="{0C254412-F555-42F3-84A2-986C71E1FD89}" destId="{EB2A635A-20C6-44A7-AE3A-E529E5B7BE35}" srcOrd="0" destOrd="2" presId="urn:microsoft.com/office/officeart/2005/8/layout/vList2"/>
    <dgm:cxn modelId="{C09CCC43-B2E8-4807-93F5-58B833C0A10F}" type="presOf" srcId="{67FD830E-6F2E-4CB3-B2E0-F32D0FEF6B16}" destId="{EB2A635A-20C6-44A7-AE3A-E529E5B7BE35}" srcOrd="0" destOrd="0" presId="urn:microsoft.com/office/officeart/2005/8/layout/vList2"/>
    <dgm:cxn modelId="{3F5C474C-2D0C-4E86-BDEA-01859AFDDA98}" srcId="{B0081480-639E-4811-A986-C422695B7CBA}" destId="{FEC8899B-4F73-4289-BCEC-A05C270C7885}" srcOrd="2" destOrd="0" parTransId="{80F108AD-10CB-494E-B11E-8994D3F9C72E}" sibTransId="{0CE1C0D6-B259-4A8C-AF02-5508D1FAAD85}"/>
    <dgm:cxn modelId="{D394D274-F1FD-416F-9A19-CBFA14FF52B5}" srcId="{CA573D90-46A7-4138-A957-EEB751C4C283}" destId="{0C254412-F555-42F3-84A2-986C71E1FD89}" srcOrd="2" destOrd="0" parTransId="{6779BEDB-663F-47BE-B0D8-C05128D212A9}" sibTransId="{E8307427-8F86-442C-8138-5100177949CF}"/>
    <dgm:cxn modelId="{4CC25A7C-F9E5-4A9E-B02F-5A3D6CB595E4}" type="presOf" srcId="{CA573D90-46A7-4138-A957-EEB751C4C283}" destId="{27673D92-09D4-460D-94BB-9FAE7F592F52}" srcOrd="0" destOrd="0" presId="urn:microsoft.com/office/officeart/2005/8/layout/vList2"/>
    <dgm:cxn modelId="{622AB78D-BB34-47D4-AC48-EBA15582FF37}" type="presOf" srcId="{B0081480-639E-4811-A986-C422695B7CBA}" destId="{7DBDFAD4-1F0F-4CEF-B680-EF2042F01FCB}" srcOrd="0" destOrd="0" presId="urn:microsoft.com/office/officeart/2005/8/layout/vList2"/>
    <dgm:cxn modelId="{6F3CFC91-3C65-432C-9B8B-AD34DA4DA8DA}" type="presOf" srcId="{FEC8899B-4F73-4289-BCEC-A05C270C7885}" destId="{59AC79C0-BB6C-412A-9211-7E6C195092FF}" srcOrd="0" destOrd="2" presId="urn:microsoft.com/office/officeart/2005/8/layout/vList2"/>
    <dgm:cxn modelId="{5006CD96-7678-4905-99BA-D82B7CD92870}" srcId="{A6D2E4B3-579A-4102-8EF1-0517AAB58844}" destId="{B0081480-639E-4811-A986-C422695B7CBA}" srcOrd="1" destOrd="0" parTransId="{93637795-2854-4F60-BF37-4D488B77A2F8}" sibTransId="{49832BDD-E7AC-4B17-8F07-C27A4C104764}"/>
    <dgm:cxn modelId="{8696E296-3316-4045-B858-F06D6CC8320C}" srcId="{B0081480-639E-4811-A986-C422695B7CBA}" destId="{6456154D-B21C-49BF-9469-20535C243EEC}" srcOrd="1" destOrd="0" parTransId="{F840BB11-DDDF-4D7F-859A-C73718DEC5BB}" sibTransId="{0889ECC8-1B49-4BC2-B04D-76AEBC7701C5}"/>
    <dgm:cxn modelId="{21765D9E-99DE-4CFF-BB78-DA9B92D3BD7F}" type="presOf" srcId="{A6D2E4B3-579A-4102-8EF1-0517AAB58844}" destId="{FE3E3855-F817-47E8-BDE9-009484465BDB}" srcOrd="0" destOrd="0" presId="urn:microsoft.com/office/officeart/2005/8/layout/vList2"/>
    <dgm:cxn modelId="{3EE98E9E-ABDD-45BF-9CC6-7D01BF358540}" srcId="{B0081480-639E-4811-A986-C422695B7CBA}" destId="{7C0D5875-1D55-4977-B5B8-C02F9BA652F8}" srcOrd="0" destOrd="0" parTransId="{FEB149FB-C7FF-49ED-9B70-E778187796CC}" sibTransId="{407C1F09-C471-4C10-BEFC-4874E9B58431}"/>
    <dgm:cxn modelId="{B9D220A5-1E87-436E-90C2-9965A087A2E7}" srcId="{CA573D90-46A7-4138-A957-EEB751C4C283}" destId="{67FD830E-6F2E-4CB3-B2E0-F32D0FEF6B16}" srcOrd="0" destOrd="0" parTransId="{2CD27174-16C2-4FFA-9816-711B2DEEEA83}" sibTransId="{94328BA6-EDC0-4880-A77F-1BABEEDB86FE}"/>
    <dgm:cxn modelId="{F44321C0-C005-47A5-A641-FF3C164EFAEF}" type="presOf" srcId="{7C0D5875-1D55-4977-B5B8-C02F9BA652F8}" destId="{59AC79C0-BB6C-412A-9211-7E6C195092FF}" srcOrd="0" destOrd="0" presId="urn:microsoft.com/office/officeart/2005/8/layout/vList2"/>
    <dgm:cxn modelId="{A16B83D6-3500-449D-BC15-C67B7BC8C623}" type="presOf" srcId="{1A28C492-CAAD-4607-8C75-24C9769DBC3E}" destId="{EB2A635A-20C6-44A7-AE3A-E529E5B7BE35}" srcOrd="0" destOrd="1" presId="urn:microsoft.com/office/officeart/2005/8/layout/vList2"/>
    <dgm:cxn modelId="{A70F1DEF-5169-4918-A93F-775DAA7B18CB}" srcId="{A6D2E4B3-579A-4102-8EF1-0517AAB58844}" destId="{CA573D90-46A7-4138-A957-EEB751C4C283}" srcOrd="0" destOrd="0" parTransId="{E29CE610-C98D-4144-998C-B25440F615F7}" sibTransId="{92F9F6CA-9B00-4534-9DCE-88421E8F7853}"/>
    <dgm:cxn modelId="{861EE6EF-EC04-4A44-B463-C51CD60353AA}" type="presOf" srcId="{6456154D-B21C-49BF-9469-20535C243EEC}" destId="{59AC79C0-BB6C-412A-9211-7E6C195092FF}" srcOrd="0" destOrd="1" presId="urn:microsoft.com/office/officeart/2005/8/layout/vList2"/>
    <dgm:cxn modelId="{11DF52F0-84CC-4A07-9CB6-C211A980A1DC}" srcId="{CA573D90-46A7-4138-A957-EEB751C4C283}" destId="{1A28C492-CAAD-4607-8C75-24C9769DBC3E}" srcOrd="1" destOrd="0" parTransId="{10E06F83-B89E-461B-B478-8D14A8072EF8}" sibTransId="{1F1778E0-B78A-4A84-AEBD-48CDFEF2F134}"/>
    <dgm:cxn modelId="{9C4C9EDA-62BA-44A7-94B1-22B823271B3E}" type="presParOf" srcId="{FE3E3855-F817-47E8-BDE9-009484465BDB}" destId="{27673D92-09D4-460D-94BB-9FAE7F592F52}" srcOrd="0" destOrd="0" presId="urn:microsoft.com/office/officeart/2005/8/layout/vList2"/>
    <dgm:cxn modelId="{8F5120A5-CE34-4C9D-80EB-8AE79F50C178}" type="presParOf" srcId="{FE3E3855-F817-47E8-BDE9-009484465BDB}" destId="{EB2A635A-20C6-44A7-AE3A-E529E5B7BE35}" srcOrd="1" destOrd="0" presId="urn:microsoft.com/office/officeart/2005/8/layout/vList2"/>
    <dgm:cxn modelId="{18E0EF7E-3636-4149-9E87-61602EAA2BF4}" type="presParOf" srcId="{FE3E3855-F817-47E8-BDE9-009484465BDB}" destId="{7DBDFAD4-1F0F-4CEF-B680-EF2042F01FCB}" srcOrd="2" destOrd="0" presId="urn:microsoft.com/office/officeart/2005/8/layout/vList2"/>
    <dgm:cxn modelId="{705556B6-3CA5-48AF-A3DF-48473317153D}" type="presParOf" srcId="{FE3E3855-F817-47E8-BDE9-009484465BDB}" destId="{59AC79C0-BB6C-412A-9211-7E6C195092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18190F-9260-406A-8097-B66E71A04CB2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D38B37B-1F86-4EE1-9065-A723E24FB3CA}">
      <dgm:prSet phldrT="[Text]"/>
      <dgm:spPr/>
      <dgm:t>
        <a:bodyPr/>
        <a:lstStyle/>
        <a:p>
          <a:r>
            <a:rPr lang="en-US"/>
            <a:t>Why Linux?</a:t>
          </a:r>
        </a:p>
      </dgm:t>
    </dgm:pt>
    <dgm:pt modelId="{29728FCC-CD8D-4E6F-B735-0BFE7E61FC98}" type="parTrans" cxnId="{018A66CB-6D0A-4062-B68B-56DFBEBD4BAE}">
      <dgm:prSet/>
      <dgm:spPr/>
      <dgm:t>
        <a:bodyPr/>
        <a:lstStyle/>
        <a:p>
          <a:endParaRPr lang="en-US"/>
        </a:p>
      </dgm:t>
    </dgm:pt>
    <dgm:pt modelId="{67BB8004-51EE-43CE-9095-DA53BD8B3817}" type="sibTrans" cxnId="{018A66CB-6D0A-4062-B68B-56DFBEBD4BAE}">
      <dgm:prSet/>
      <dgm:spPr/>
      <dgm:t>
        <a:bodyPr/>
        <a:lstStyle/>
        <a:p>
          <a:endParaRPr lang="en-US"/>
        </a:p>
      </dgm:t>
    </dgm:pt>
    <dgm:pt modelId="{3FB05168-93EE-4926-9968-36BD0E6CC66F}">
      <dgm:prSet phldrT="[Text]"/>
      <dgm:spPr/>
      <dgm:t>
        <a:bodyPr/>
        <a:lstStyle/>
        <a:p>
          <a:r>
            <a:rPr lang="en-US"/>
            <a:t>Linux runs on &gt;75.3% of public web servers</a:t>
          </a:r>
        </a:p>
      </dgm:t>
    </dgm:pt>
    <dgm:pt modelId="{2758BA8D-61D4-46A8-85F7-9A71D7EB7D55}" type="parTrans" cxnId="{793FEAEE-CDD1-4EBA-8518-B320D0EFBC40}">
      <dgm:prSet/>
      <dgm:spPr/>
      <dgm:t>
        <a:bodyPr/>
        <a:lstStyle/>
        <a:p>
          <a:endParaRPr lang="en-US"/>
        </a:p>
      </dgm:t>
    </dgm:pt>
    <dgm:pt modelId="{96ADF534-6378-41F6-9B65-A3650CEEAC0E}" type="sibTrans" cxnId="{793FEAEE-CDD1-4EBA-8518-B320D0EFBC40}">
      <dgm:prSet/>
      <dgm:spPr/>
      <dgm:t>
        <a:bodyPr/>
        <a:lstStyle/>
        <a:p>
          <a:endParaRPr lang="en-US"/>
        </a:p>
      </dgm:t>
    </dgm:pt>
    <dgm:pt modelId="{0F643571-9F38-4A09-B1B8-FE6EECDD25AE}">
      <dgm:prSet phldrT="[Text]"/>
      <dgm:spPr/>
      <dgm:t>
        <a:bodyPr/>
        <a:lstStyle/>
        <a:p>
          <a:r>
            <a:rPr lang="en-US"/>
            <a:t>It is used on:</a:t>
          </a:r>
        </a:p>
      </dgm:t>
    </dgm:pt>
    <dgm:pt modelId="{F5878C48-2A33-41CA-8586-8BBD3E0239B1}" type="parTrans" cxnId="{ABF7A371-F69D-4819-867D-C8D84C163590}">
      <dgm:prSet/>
      <dgm:spPr/>
      <dgm:t>
        <a:bodyPr/>
        <a:lstStyle/>
        <a:p>
          <a:endParaRPr lang="en-US"/>
        </a:p>
      </dgm:t>
    </dgm:pt>
    <dgm:pt modelId="{B6072BBB-F90E-4C03-A8A8-2058E42C8447}" type="sibTrans" cxnId="{ABF7A371-F69D-4819-867D-C8D84C163590}">
      <dgm:prSet/>
      <dgm:spPr/>
      <dgm:t>
        <a:bodyPr/>
        <a:lstStyle/>
        <a:p>
          <a:endParaRPr lang="en-US"/>
        </a:p>
      </dgm:t>
    </dgm:pt>
    <dgm:pt modelId="{5F42DF08-EB6B-4794-AE2A-6EFA48251D9A}">
      <dgm:prSet phldrT="[Text]"/>
      <dgm:spPr/>
      <dgm:t>
        <a:bodyPr/>
        <a:lstStyle/>
        <a:p>
          <a:r>
            <a:rPr lang="en-US"/>
            <a:t>Servers (DNS, Web, File server, </a:t>
          </a:r>
          <a:r>
            <a:rPr lang="en-US" err="1"/>
            <a:t>etc</a:t>
          </a:r>
          <a:r>
            <a:rPr lang="en-US"/>
            <a:t>)</a:t>
          </a:r>
        </a:p>
      </dgm:t>
    </dgm:pt>
    <dgm:pt modelId="{0F42B6FA-2395-405F-9F3E-C5BD9B66E481}" type="parTrans" cxnId="{0D260360-252E-48FB-965C-30AF92D44444}">
      <dgm:prSet/>
      <dgm:spPr/>
      <dgm:t>
        <a:bodyPr/>
        <a:lstStyle/>
        <a:p>
          <a:endParaRPr lang="en-US"/>
        </a:p>
      </dgm:t>
    </dgm:pt>
    <dgm:pt modelId="{BAA11BA3-75BB-43C4-B146-004857AE753F}" type="sibTrans" cxnId="{0D260360-252E-48FB-965C-30AF92D44444}">
      <dgm:prSet/>
      <dgm:spPr/>
      <dgm:t>
        <a:bodyPr/>
        <a:lstStyle/>
        <a:p>
          <a:endParaRPr lang="en-US"/>
        </a:p>
      </dgm:t>
    </dgm:pt>
    <dgm:pt modelId="{DF34BF46-A26C-4935-9547-682E25DB0765}">
      <dgm:prSet/>
      <dgm:spPr/>
      <dgm:t>
        <a:bodyPr/>
        <a:lstStyle/>
        <a:p>
          <a:r>
            <a:rPr lang="en-US"/>
            <a:t>Workstations (As a free alternative to Windows / Mac OS)</a:t>
          </a:r>
        </a:p>
      </dgm:t>
    </dgm:pt>
    <dgm:pt modelId="{E6D3B766-22CF-4133-AF67-AACC21C0C7E5}" type="parTrans" cxnId="{6F0C8AF1-9A9C-426A-AD11-ED366E724EBB}">
      <dgm:prSet/>
      <dgm:spPr/>
      <dgm:t>
        <a:bodyPr/>
        <a:lstStyle/>
        <a:p>
          <a:endParaRPr lang="en-US"/>
        </a:p>
      </dgm:t>
    </dgm:pt>
    <dgm:pt modelId="{D4770259-0464-423D-BB2C-CC92C761303A}" type="sibTrans" cxnId="{6F0C8AF1-9A9C-426A-AD11-ED366E724EBB}">
      <dgm:prSet/>
      <dgm:spPr/>
      <dgm:t>
        <a:bodyPr/>
        <a:lstStyle/>
        <a:p>
          <a:endParaRPr lang="en-US"/>
        </a:p>
      </dgm:t>
    </dgm:pt>
    <dgm:pt modelId="{1D1A396B-18A4-46D1-B95E-18E2DE174C9C}">
      <dgm:prSet/>
      <dgm:spPr/>
      <dgm:t>
        <a:bodyPr/>
        <a:lstStyle/>
        <a:p>
          <a:r>
            <a:rPr lang="en-US"/>
            <a:t>Supercomputers (Used on 100% supercomputers as of 2021)</a:t>
          </a:r>
        </a:p>
      </dgm:t>
    </dgm:pt>
    <dgm:pt modelId="{11284BCE-A2BB-4A11-A40C-DAEA84D8B479}" type="parTrans" cxnId="{EDF86AD8-7EE7-4736-844C-5627EA845268}">
      <dgm:prSet/>
      <dgm:spPr/>
      <dgm:t>
        <a:bodyPr/>
        <a:lstStyle/>
        <a:p>
          <a:endParaRPr lang="en-US"/>
        </a:p>
      </dgm:t>
    </dgm:pt>
    <dgm:pt modelId="{B6276367-59A2-4E0C-81F9-FCABB2AB520F}" type="sibTrans" cxnId="{EDF86AD8-7EE7-4736-844C-5627EA845268}">
      <dgm:prSet/>
      <dgm:spPr/>
      <dgm:t>
        <a:bodyPr/>
        <a:lstStyle/>
        <a:p>
          <a:endParaRPr lang="en-US"/>
        </a:p>
      </dgm:t>
    </dgm:pt>
    <dgm:pt modelId="{8250E5FA-90ED-4DF8-AD01-E278F458D8FB}">
      <dgm:prSet/>
      <dgm:spPr/>
      <dgm:t>
        <a:bodyPr/>
        <a:lstStyle/>
        <a:p>
          <a:r>
            <a:rPr lang="en-US"/>
            <a:t>Smartphones (Android, Sailfish, Pine OS)</a:t>
          </a:r>
        </a:p>
      </dgm:t>
    </dgm:pt>
    <dgm:pt modelId="{D7C1967D-15D2-420B-94C1-E4F0C169A72D}" type="parTrans" cxnId="{4C1B752F-1CFB-43ED-92B4-D8AC7EA28541}">
      <dgm:prSet/>
      <dgm:spPr/>
      <dgm:t>
        <a:bodyPr/>
        <a:lstStyle/>
        <a:p>
          <a:endParaRPr lang="en-US"/>
        </a:p>
      </dgm:t>
    </dgm:pt>
    <dgm:pt modelId="{E1C3FDB8-60AA-4369-BDDF-99670C1D6B79}" type="sibTrans" cxnId="{4C1B752F-1CFB-43ED-92B4-D8AC7EA28541}">
      <dgm:prSet/>
      <dgm:spPr/>
      <dgm:t>
        <a:bodyPr/>
        <a:lstStyle/>
        <a:p>
          <a:endParaRPr lang="en-US"/>
        </a:p>
      </dgm:t>
    </dgm:pt>
    <dgm:pt modelId="{54BBE4C1-6199-489E-A2CB-F0FA9B70E824}">
      <dgm:prSet/>
      <dgm:spPr/>
      <dgm:t>
        <a:bodyPr/>
        <a:lstStyle/>
        <a:p>
          <a:r>
            <a:rPr lang="en-US"/>
            <a:t>Network equipment (Firewalls, switches, routers)</a:t>
          </a:r>
        </a:p>
      </dgm:t>
    </dgm:pt>
    <dgm:pt modelId="{F31C12CA-241C-4946-AC28-A70FBF1D938C}" type="parTrans" cxnId="{7BB9F397-F2DF-471E-AB31-2A088BFA09A1}">
      <dgm:prSet/>
      <dgm:spPr/>
      <dgm:t>
        <a:bodyPr/>
        <a:lstStyle/>
        <a:p>
          <a:endParaRPr lang="en-US"/>
        </a:p>
      </dgm:t>
    </dgm:pt>
    <dgm:pt modelId="{B174C041-A5A4-4C3A-BBC7-0398572E298B}" type="sibTrans" cxnId="{7BB9F397-F2DF-471E-AB31-2A088BFA09A1}">
      <dgm:prSet/>
      <dgm:spPr/>
      <dgm:t>
        <a:bodyPr/>
        <a:lstStyle/>
        <a:p>
          <a:endParaRPr lang="en-US"/>
        </a:p>
      </dgm:t>
    </dgm:pt>
    <dgm:pt modelId="{7408630C-226E-404E-B255-E863817C0A86}">
      <dgm:prSet/>
      <dgm:spPr/>
      <dgm:t>
        <a:bodyPr/>
        <a:lstStyle/>
        <a:p>
          <a:r>
            <a:rPr lang="en-US"/>
            <a:t>Gaming consoles (Valve SteamBox)</a:t>
          </a:r>
        </a:p>
      </dgm:t>
    </dgm:pt>
    <dgm:pt modelId="{B84A0BDC-CCBE-4BDA-9D82-77304F3EA7C0}" type="parTrans" cxnId="{D183D5E0-8DC8-44C7-B455-F129D4472765}">
      <dgm:prSet/>
      <dgm:spPr/>
      <dgm:t>
        <a:bodyPr/>
        <a:lstStyle/>
        <a:p>
          <a:endParaRPr lang="en-US"/>
        </a:p>
      </dgm:t>
    </dgm:pt>
    <dgm:pt modelId="{3957D218-FCFE-4B14-8ABF-A270B144FA37}" type="sibTrans" cxnId="{D183D5E0-8DC8-44C7-B455-F129D4472765}">
      <dgm:prSet/>
      <dgm:spPr/>
      <dgm:t>
        <a:bodyPr/>
        <a:lstStyle/>
        <a:p>
          <a:endParaRPr lang="en-US"/>
        </a:p>
      </dgm:t>
    </dgm:pt>
    <dgm:pt modelId="{AEE63EC3-E8AD-44E7-9B18-13FEE2BF26B2}">
      <dgm:prSet/>
      <dgm:spPr/>
      <dgm:t>
        <a:bodyPr/>
        <a:lstStyle/>
        <a:p>
          <a:r>
            <a:rPr lang="en-US"/>
            <a:t>Televisions</a:t>
          </a:r>
        </a:p>
      </dgm:t>
    </dgm:pt>
    <dgm:pt modelId="{38BD8D16-E98E-406B-BA73-E6407A97446D}" type="parTrans" cxnId="{3F190C41-6390-410B-9565-8721A24F5139}">
      <dgm:prSet/>
      <dgm:spPr/>
      <dgm:t>
        <a:bodyPr/>
        <a:lstStyle/>
        <a:p>
          <a:endParaRPr lang="en-US"/>
        </a:p>
      </dgm:t>
    </dgm:pt>
    <dgm:pt modelId="{224BEC58-6205-4DA5-8373-60DDE5231CC0}" type="sibTrans" cxnId="{3F190C41-6390-410B-9565-8721A24F5139}">
      <dgm:prSet/>
      <dgm:spPr/>
      <dgm:t>
        <a:bodyPr/>
        <a:lstStyle/>
        <a:p>
          <a:endParaRPr lang="en-US"/>
        </a:p>
      </dgm:t>
    </dgm:pt>
    <dgm:pt modelId="{0572D037-DF5A-4146-9BDF-89437F99B4C5}">
      <dgm:prSet/>
      <dgm:spPr/>
      <dgm:t>
        <a:bodyPr/>
        <a:lstStyle/>
        <a:p>
          <a:r>
            <a:rPr lang="en-US"/>
            <a:t>… and many more devices</a:t>
          </a:r>
        </a:p>
      </dgm:t>
    </dgm:pt>
    <dgm:pt modelId="{306D94B7-B3EE-443A-86DB-F38D1670C8FE}" type="parTrans" cxnId="{477E1497-13AC-49E1-8DAD-BE318844CC69}">
      <dgm:prSet/>
      <dgm:spPr/>
      <dgm:t>
        <a:bodyPr/>
        <a:lstStyle/>
        <a:p>
          <a:endParaRPr lang="en-US"/>
        </a:p>
      </dgm:t>
    </dgm:pt>
    <dgm:pt modelId="{8C18F0C1-EFC6-44AF-B695-70CFA400A4D6}" type="sibTrans" cxnId="{477E1497-13AC-49E1-8DAD-BE318844CC69}">
      <dgm:prSet/>
      <dgm:spPr/>
      <dgm:t>
        <a:bodyPr/>
        <a:lstStyle/>
        <a:p>
          <a:endParaRPr lang="en-US"/>
        </a:p>
      </dgm:t>
    </dgm:pt>
    <dgm:pt modelId="{EE34FD7A-E576-4CA6-A1A1-1E1E2CD7E49C}" type="pres">
      <dgm:prSet presAssocID="{2018190F-9260-406A-8097-B66E71A04CB2}" presName="linear" presStyleCnt="0">
        <dgm:presLayoutVars>
          <dgm:animLvl val="lvl"/>
          <dgm:resizeHandles val="exact"/>
        </dgm:presLayoutVars>
      </dgm:prSet>
      <dgm:spPr/>
    </dgm:pt>
    <dgm:pt modelId="{275E932A-C362-4A24-99FF-FE372B79A46B}" type="pres">
      <dgm:prSet presAssocID="{7D38B37B-1F86-4EE1-9065-A723E24FB3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AD212A-6AE4-48D6-8AA1-52F10AE882C5}" type="pres">
      <dgm:prSet presAssocID="{7D38B37B-1F86-4EE1-9065-A723E24FB3CA}" presName="childText" presStyleLbl="revTx" presStyleIdx="0" presStyleCnt="2">
        <dgm:presLayoutVars>
          <dgm:bulletEnabled val="1"/>
        </dgm:presLayoutVars>
      </dgm:prSet>
      <dgm:spPr/>
    </dgm:pt>
    <dgm:pt modelId="{7A7E62C1-0CFE-405F-933F-88541092E050}" type="pres">
      <dgm:prSet presAssocID="{0F643571-9F38-4A09-B1B8-FE6EECDD25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D63167-7D0D-455C-A894-4AEE045CEE0F}" type="pres">
      <dgm:prSet presAssocID="{0F643571-9F38-4A09-B1B8-FE6EECDD25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5E54B06-3058-4544-AB83-C50AD615DF2D}" type="presOf" srcId="{3FB05168-93EE-4926-9968-36BD0E6CC66F}" destId="{7EAD212A-6AE4-48D6-8AA1-52F10AE882C5}" srcOrd="0" destOrd="0" presId="urn:microsoft.com/office/officeart/2005/8/layout/vList2"/>
    <dgm:cxn modelId="{4C1B752F-1CFB-43ED-92B4-D8AC7EA28541}" srcId="{0F643571-9F38-4A09-B1B8-FE6EECDD25AE}" destId="{8250E5FA-90ED-4DF8-AD01-E278F458D8FB}" srcOrd="3" destOrd="0" parTransId="{D7C1967D-15D2-420B-94C1-E4F0C169A72D}" sibTransId="{E1C3FDB8-60AA-4369-BDDF-99670C1D6B79}"/>
    <dgm:cxn modelId="{3B740133-773B-4816-9FAE-286BB98DBCEA}" type="presOf" srcId="{54BBE4C1-6199-489E-A2CB-F0FA9B70E824}" destId="{36D63167-7D0D-455C-A894-4AEE045CEE0F}" srcOrd="0" destOrd="4" presId="urn:microsoft.com/office/officeart/2005/8/layout/vList2"/>
    <dgm:cxn modelId="{7F4DB937-C765-4B95-ACD2-4F2FB3A53E4B}" type="presOf" srcId="{7D38B37B-1F86-4EE1-9065-A723E24FB3CA}" destId="{275E932A-C362-4A24-99FF-FE372B79A46B}" srcOrd="0" destOrd="0" presId="urn:microsoft.com/office/officeart/2005/8/layout/vList2"/>
    <dgm:cxn modelId="{0D260360-252E-48FB-965C-30AF92D44444}" srcId="{0F643571-9F38-4A09-B1B8-FE6EECDD25AE}" destId="{5F42DF08-EB6B-4794-AE2A-6EFA48251D9A}" srcOrd="0" destOrd="0" parTransId="{0F42B6FA-2395-405F-9F3E-C5BD9B66E481}" sibTransId="{BAA11BA3-75BB-43C4-B146-004857AE753F}"/>
    <dgm:cxn modelId="{3F190C41-6390-410B-9565-8721A24F5139}" srcId="{0F643571-9F38-4A09-B1B8-FE6EECDD25AE}" destId="{AEE63EC3-E8AD-44E7-9B18-13FEE2BF26B2}" srcOrd="6" destOrd="0" parTransId="{38BD8D16-E98E-406B-BA73-E6407A97446D}" sibTransId="{224BEC58-6205-4DA5-8373-60DDE5231CC0}"/>
    <dgm:cxn modelId="{ABF7A371-F69D-4819-867D-C8D84C163590}" srcId="{2018190F-9260-406A-8097-B66E71A04CB2}" destId="{0F643571-9F38-4A09-B1B8-FE6EECDD25AE}" srcOrd="1" destOrd="0" parTransId="{F5878C48-2A33-41CA-8586-8BBD3E0239B1}" sibTransId="{B6072BBB-F90E-4C03-A8A8-2058E42C8447}"/>
    <dgm:cxn modelId="{A18AB88A-9E42-4854-A8D3-67D3528D7389}" type="presOf" srcId="{DF34BF46-A26C-4935-9547-682E25DB0765}" destId="{36D63167-7D0D-455C-A894-4AEE045CEE0F}" srcOrd="0" destOrd="1" presId="urn:microsoft.com/office/officeart/2005/8/layout/vList2"/>
    <dgm:cxn modelId="{1DFF568D-2E7B-44CD-8F8B-99851E02F0EF}" type="presOf" srcId="{2018190F-9260-406A-8097-B66E71A04CB2}" destId="{EE34FD7A-E576-4CA6-A1A1-1E1E2CD7E49C}" srcOrd="0" destOrd="0" presId="urn:microsoft.com/office/officeart/2005/8/layout/vList2"/>
    <dgm:cxn modelId="{5C7D2391-6704-4B87-839D-F1384F4FF07A}" type="presOf" srcId="{AEE63EC3-E8AD-44E7-9B18-13FEE2BF26B2}" destId="{36D63167-7D0D-455C-A894-4AEE045CEE0F}" srcOrd="0" destOrd="6" presId="urn:microsoft.com/office/officeart/2005/8/layout/vList2"/>
    <dgm:cxn modelId="{477E1497-13AC-49E1-8DAD-BE318844CC69}" srcId="{0F643571-9F38-4A09-B1B8-FE6EECDD25AE}" destId="{0572D037-DF5A-4146-9BDF-89437F99B4C5}" srcOrd="7" destOrd="0" parTransId="{306D94B7-B3EE-443A-86DB-F38D1670C8FE}" sibTransId="{8C18F0C1-EFC6-44AF-B695-70CFA400A4D6}"/>
    <dgm:cxn modelId="{41D74C97-4BC4-4836-A472-9CFD419FCFF8}" type="presOf" srcId="{5F42DF08-EB6B-4794-AE2A-6EFA48251D9A}" destId="{36D63167-7D0D-455C-A894-4AEE045CEE0F}" srcOrd="0" destOrd="0" presId="urn:microsoft.com/office/officeart/2005/8/layout/vList2"/>
    <dgm:cxn modelId="{7BB9F397-F2DF-471E-AB31-2A088BFA09A1}" srcId="{0F643571-9F38-4A09-B1B8-FE6EECDD25AE}" destId="{54BBE4C1-6199-489E-A2CB-F0FA9B70E824}" srcOrd="4" destOrd="0" parTransId="{F31C12CA-241C-4946-AC28-A70FBF1D938C}" sibTransId="{B174C041-A5A4-4C3A-BBC7-0398572E298B}"/>
    <dgm:cxn modelId="{DB27D5B7-00B8-4D7F-89A6-CCA1996CF1C5}" type="presOf" srcId="{0F643571-9F38-4A09-B1B8-FE6EECDD25AE}" destId="{7A7E62C1-0CFE-405F-933F-88541092E050}" srcOrd="0" destOrd="0" presId="urn:microsoft.com/office/officeart/2005/8/layout/vList2"/>
    <dgm:cxn modelId="{A0BF6DC6-420C-4374-AA1B-7506AA3155ED}" type="presOf" srcId="{1D1A396B-18A4-46D1-B95E-18E2DE174C9C}" destId="{36D63167-7D0D-455C-A894-4AEE045CEE0F}" srcOrd="0" destOrd="2" presId="urn:microsoft.com/office/officeart/2005/8/layout/vList2"/>
    <dgm:cxn modelId="{018A66CB-6D0A-4062-B68B-56DFBEBD4BAE}" srcId="{2018190F-9260-406A-8097-B66E71A04CB2}" destId="{7D38B37B-1F86-4EE1-9065-A723E24FB3CA}" srcOrd="0" destOrd="0" parTransId="{29728FCC-CD8D-4E6F-B735-0BFE7E61FC98}" sibTransId="{67BB8004-51EE-43CE-9095-DA53BD8B3817}"/>
    <dgm:cxn modelId="{EDF86AD8-7EE7-4736-844C-5627EA845268}" srcId="{0F643571-9F38-4A09-B1B8-FE6EECDD25AE}" destId="{1D1A396B-18A4-46D1-B95E-18E2DE174C9C}" srcOrd="2" destOrd="0" parTransId="{11284BCE-A2BB-4A11-A40C-DAEA84D8B479}" sibTransId="{B6276367-59A2-4E0C-81F9-FCABB2AB520F}"/>
    <dgm:cxn modelId="{E0AB19DD-0F81-49C0-B4AB-ABCB416ED697}" type="presOf" srcId="{7408630C-226E-404E-B255-E863817C0A86}" destId="{36D63167-7D0D-455C-A894-4AEE045CEE0F}" srcOrd="0" destOrd="5" presId="urn:microsoft.com/office/officeart/2005/8/layout/vList2"/>
    <dgm:cxn modelId="{D183D5E0-8DC8-44C7-B455-F129D4472765}" srcId="{0F643571-9F38-4A09-B1B8-FE6EECDD25AE}" destId="{7408630C-226E-404E-B255-E863817C0A86}" srcOrd="5" destOrd="0" parTransId="{B84A0BDC-CCBE-4BDA-9D82-77304F3EA7C0}" sibTransId="{3957D218-FCFE-4B14-8ABF-A270B144FA37}"/>
    <dgm:cxn modelId="{F1EBEFE2-4551-47F2-B355-CADE242F6438}" type="presOf" srcId="{0572D037-DF5A-4146-9BDF-89437F99B4C5}" destId="{36D63167-7D0D-455C-A894-4AEE045CEE0F}" srcOrd="0" destOrd="7" presId="urn:microsoft.com/office/officeart/2005/8/layout/vList2"/>
    <dgm:cxn modelId="{15948AE9-A118-4315-9945-2E595101BE9B}" type="presOf" srcId="{8250E5FA-90ED-4DF8-AD01-E278F458D8FB}" destId="{36D63167-7D0D-455C-A894-4AEE045CEE0F}" srcOrd="0" destOrd="3" presId="urn:microsoft.com/office/officeart/2005/8/layout/vList2"/>
    <dgm:cxn modelId="{793FEAEE-CDD1-4EBA-8518-B320D0EFBC40}" srcId="{7D38B37B-1F86-4EE1-9065-A723E24FB3CA}" destId="{3FB05168-93EE-4926-9968-36BD0E6CC66F}" srcOrd="0" destOrd="0" parTransId="{2758BA8D-61D4-46A8-85F7-9A71D7EB7D55}" sibTransId="{96ADF534-6378-41F6-9B65-A3650CEEAC0E}"/>
    <dgm:cxn modelId="{6F0C8AF1-9A9C-426A-AD11-ED366E724EBB}" srcId="{0F643571-9F38-4A09-B1B8-FE6EECDD25AE}" destId="{DF34BF46-A26C-4935-9547-682E25DB0765}" srcOrd="1" destOrd="0" parTransId="{E6D3B766-22CF-4133-AF67-AACC21C0C7E5}" sibTransId="{D4770259-0464-423D-BB2C-CC92C761303A}"/>
    <dgm:cxn modelId="{75150C16-C467-4B38-AB08-93F166E0773D}" type="presParOf" srcId="{EE34FD7A-E576-4CA6-A1A1-1E1E2CD7E49C}" destId="{275E932A-C362-4A24-99FF-FE372B79A46B}" srcOrd="0" destOrd="0" presId="urn:microsoft.com/office/officeart/2005/8/layout/vList2"/>
    <dgm:cxn modelId="{A11A59FB-B57C-46C3-979B-CB5425F93021}" type="presParOf" srcId="{EE34FD7A-E576-4CA6-A1A1-1E1E2CD7E49C}" destId="{7EAD212A-6AE4-48D6-8AA1-52F10AE882C5}" srcOrd="1" destOrd="0" presId="urn:microsoft.com/office/officeart/2005/8/layout/vList2"/>
    <dgm:cxn modelId="{0A1D1D28-5A84-49E5-8F0E-95B4921216D6}" type="presParOf" srcId="{EE34FD7A-E576-4CA6-A1A1-1E1E2CD7E49C}" destId="{7A7E62C1-0CFE-405F-933F-88541092E050}" srcOrd="2" destOrd="0" presId="urn:microsoft.com/office/officeart/2005/8/layout/vList2"/>
    <dgm:cxn modelId="{DC08D7AB-3B24-4FC9-8F0E-7091827DD414}" type="presParOf" srcId="{EE34FD7A-E576-4CA6-A1A1-1E1E2CD7E49C}" destId="{36D63167-7D0D-455C-A894-4AEE045CEE0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D5D53-8F38-4DB4-918B-D83F4860494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4478C3-12FB-446B-B083-450CE57AF694}">
      <dgm:prSet phldrT="[Text]"/>
      <dgm:spPr/>
      <dgm:t>
        <a:bodyPr/>
        <a:lstStyle/>
        <a:p>
          <a:r>
            <a:rPr lang="en-US"/>
            <a:t>UNIX is the predecessor of Linux, from which it borrows heavily.</a:t>
          </a:r>
        </a:p>
      </dgm:t>
    </dgm:pt>
    <dgm:pt modelId="{781E3DEB-1BC0-402C-8BCD-26A71DF8DEA9}" type="parTrans" cxnId="{F13BABFB-7E93-4EC2-A50D-38427B67276C}">
      <dgm:prSet/>
      <dgm:spPr/>
      <dgm:t>
        <a:bodyPr/>
        <a:lstStyle/>
        <a:p>
          <a:endParaRPr lang="en-US"/>
        </a:p>
      </dgm:t>
    </dgm:pt>
    <dgm:pt modelId="{9C6F4118-6AA8-4FDC-91AE-2CBB388DE879}" type="sibTrans" cxnId="{F13BABFB-7E93-4EC2-A50D-38427B67276C}">
      <dgm:prSet/>
      <dgm:spPr/>
      <dgm:t>
        <a:bodyPr/>
        <a:lstStyle/>
        <a:p>
          <a:endParaRPr lang="en-US"/>
        </a:p>
      </dgm:t>
    </dgm:pt>
    <dgm:pt modelId="{22DCCB9E-869E-41D0-93C2-04AB77FE3C20}">
      <dgm:prSet phldrT="[Text]"/>
      <dgm:spPr/>
      <dgm:t>
        <a:bodyPr/>
        <a:lstStyle/>
        <a:p>
          <a:r>
            <a:rPr lang="en-US"/>
            <a:t>Unix systems are characterized by a modular design that is sometimes called the "Unix philosophy". According to this philosophy, the operating system should provide a set of simple tools, each of which performs a limited, well-defined function – “Make each program do one thing well” </a:t>
          </a:r>
        </a:p>
      </dgm:t>
    </dgm:pt>
    <dgm:pt modelId="{566A57E4-6F27-4D56-951B-ACC15A88D154}" type="parTrans" cxnId="{914FDA46-1E08-4F1D-B60A-8584F1EC0115}">
      <dgm:prSet/>
      <dgm:spPr/>
      <dgm:t>
        <a:bodyPr/>
        <a:lstStyle/>
        <a:p>
          <a:endParaRPr lang="en-US"/>
        </a:p>
      </dgm:t>
    </dgm:pt>
    <dgm:pt modelId="{38CD9FA8-E047-4194-9AAA-0F38E4963EF7}" type="sibTrans" cxnId="{914FDA46-1E08-4F1D-B60A-8584F1EC0115}">
      <dgm:prSet/>
      <dgm:spPr/>
      <dgm:t>
        <a:bodyPr/>
        <a:lstStyle/>
        <a:p>
          <a:endParaRPr lang="en-US"/>
        </a:p>
      </dgm:t>
    </dgm:pt>
    <dgm:pt modelId="{581A4530-2D54-4BC5-90ED-F4790B1A9687}">
      <dgm:prSet phldrT="[Text]"/>
      <dgm:spPr/>
      <dgm:t>
        <a:bodyPr/>
        <a:lstStyle/>
        <a:p>
          <a:r>
            <a:rPr lang="en-US" b="0" i="0">
              <a:effectLst/>
            </a:rPr>
            <a:t>Write programs that do one thing and do it well.</a:t>
          </a:r>
          <a:endParaRPr lang="en-US"/>
        </a:p>
      </dgm:t>
    </dgm:pt>
    <dgm:pt modelId="{9E273112-1950-40A2-AFA8-A81F03AB602C}" type="parTrans" cxnId="{3B79C86D-C7A5-4261-A59C-3B62702A06F3}">
      <dgm:prSet/>
      <dgm:spPr/>
      <dgm:t>
        <a:bodyPr/>
        <a:lstStyle/>
        <a:p>
          <a:endParaRPr lang="en-US"/>
        </a:p>
      </dgm:t>
    </dgm:pt>
    <dgm:pt modelId="{ED705594-C66D-4C4B-B613-6FDF6B345E91}" type="sibTrans" cxnId="{3B79C86D-C7A5-4261-A59C-3B62702A06F3}">
      <dgm:prSet/>
      <dgm:spPr/>
      <dgm:t>
        <a:bodyPr/>
        <a:lstStyle/>
        <a:p>
          <a:endParaRPr lang="en-US"/>
        </a:p>
      </dgm:t>
    </dgm:pt>
    <dgm:pt modelId="{F813B729-1490-4730-B586-4C711E4620AA}">
      <dgm:prSet/>
      <dgm:spPr/>
      <dgm:t>
        <a:bodyPr/>
        <a:lstStyle/>
        <a:p>
          <a:r>
            <a:rPr lang="en-US" b="0" i="0">
              <a:effectLst/>
            </a:rPr>
            <a:t>Write programs to work together.</a:t>
          </a:r>
        </a:p>
      </dgm:t>
    </dgm:pt>
    <dgm:pt modelId="{C342A945-41A3-4C92-BDF9-34D4CAC93E82}" type="parTrans" cxnId="{CB512A41-2CCD-40B7-BB2C-542309F8A221}">
      <dgm:prSet/>
      <dgm:spPr/>
      <dgm:t>
        <a:bodyPr/>
        <a:lstStyle/>
        <a:p>
          <a:endParaRPr lang="en-US"/>
        </a:p>
      </dgm:t>
    </dgm:pt>
    <dgm:pt modelId="{AA62F123-7D9C-40ED-B6A8-1DE902A39897}" type="sibTrans" cxnId="{CB512A41-2CCD-40B7-BB2C-542309F8A221}">
      <dgm:prSet/>
      <dgm:spPr/>
      <dgm:t>
        <a:bodyPr/>
        <a:lstStyle/>
        <a:p>
          <a:endParaRPr lang="en-US"/>
        </a:p>
      </dgm:t>
    </dgm:pt>
    <dgm:pt modelId="{CC635153-24F1-4C63-B188-1A7DD1B2DC89}">
      <dgm:prSet/>
      <dgm:spPr/>
      <dgm:t>
        <a:bodyPr/>
        <a:lstStyle/>
        <a:p>
          <a:r>
            <a:rPr lang="en-US" b="0" i="0">
              <a:effectLst/>
            </a:rPr>
            <a:t>Write programs to handle text streams, because that is a universal interface.</a:t>
          </a:r>
        </a:p>
      </dgm:t>
    </dgm:pt>
    <dgm:pt modelId="{888218BE-98AD-4D53-8656-3C2611D3169B}" type="parTrans" cxnId="{B9C44951-9DD8-4CC2-AF87-1BD148F9CD6F}">
      <dgm:prSet/>
      <dgm:spPr/>
      <dgm:t>
        <a:bodyPr/>
        <a:lstStyle/>
        <a:p>
          <a:endParaRPr lang="en-US"/>
        </a:p>
      </dgm:t>
    </dgm:pt>
    <dgm:pt modelId="{9459EAD4-DF79-4E15-899D-94D1C9AB48F6}" type="sibTrans" cxnId="{B9C44951-9DD8-4CC2-AF87-1BD148F9CD6F}">
      <dgm:prSet/>
      <dgm:spPr/>
      <dgm:t>
        <a:bodyPr/>
        <a:lstStyle/>
        <a:p>
          <a:endParaRPr lang="en-US"/>
        </a:p>
      </dgm:t>
    </dgm:pt>
    <dgm:pt modelId="{C558AE86-A450-48C5-8041-2F3FBBC0170A}">
      <dgm:prSet/>
      <dgm:spPr/>
      <dgm:t>
        <a:bodyPr/>
        <a:lstStyle/>
        <a:p>
          <a:r>
            <a:rPr lang="en-US"/>
            <a:t>These principles are still valid today. Most shells – and shell utilities – follow them.</a:t>
          </a:r>
          <a:endParaRPr lang="en-US" b="0" i="0">
            <a:effectLst/>
          </a:endParaRPr>
        </a:p>
      </dgm:t>
    </dgm:pt>
    <dgm:pt modelId="{B20A997E-5481-47A4-BF49-1F240AE59754}" type="parTrans" cxnId="{A9CA9B33-C8ED-4794-8030-DBD1C075C0C1}">
      <dgm:prSet/>
      <dgm:spPr/>
      <dgm:t>
        <a:bodyPr/>
        <a:lstStyle/>
        <a:p>
          <a:endParaRPr lang="en-US"/>
        </a:p>
      </dgm:t>
    </dgm:pt>
    <dgm:pt modelId="{07A7069A-10FE-40B1-ABD9-287B09DE8A2F}" type="sibTrans" cxnId="{A9CA9B33-C8ED-4794-8030-DBD1C075C0C1}">
      <dgm:prSet/>
      <dgm:spPr/>
      <dgm:t>
        <a:bodyPr/>
        <a:lstStyle/>
        <a:p>
          <a:endParaRPr lang="en-US"/>
        </a:p>
      </dgm:t>
    </dgm:pt>
    <dgm:pt modelId="{FB732ECF-DEF8-46C7-BBCA-FF98E1D4F005}">
      <dgm:prSet/>
      <dgm:spPr/>
      <dgm:t>
        <a:bodyPr/>
        <a:lstStyle/>
        <a:p>
          <a:r>
            <a:rPr lang="en-US"/>
            <a:t>Every time you’ll work with the Linux shell, you’ll use programs built on these principles.</a:t>
          </a:r>
          <a:endParaRPr lang="en-US" b="0" i="0">
            <a:effectLst/>
          </a:endParaRPr>
        </a:p>
      </dgm:t>
    </dgm:pt>
    <dgm:pt modelId="{DEB76E06-F02D-471A-B802-8927EFD040D3}" type="parTrans" cxnId="{7955D394-F5BD-487F-A84D-BE5917DFFE69}">
      <dgm:prSet/>
      <dgm:spPr/>
      <dgm:t>
        <a:bodyPr/>
        <a:lstStyle/>
        <a:p>
          <a:endParaRPr lang="en-US"/>
        </a:p>
      </dgm:t>
    </dgm:pt>
    <dgm:pt modelId="{D271E824-B610-4E8F-85FA-40675E52C08B}" type="sibTrans" cxnId="{7955D394-F5BD-487F-A84D-BE5917DFFE69}">
      <dgm:prSet/>
      <dgm:spPr/>
      <dgm:t>
        <a:bodyPr/>
        <a:lstStyle/>
        <a:p>
          <a:endParaRPr lang="en-US"/>
        </a:p>
      </dgm:t>
    </dgm:pt>
    <dgm:pt modelId="{C3C1DEDF-D8A8-4495-ACDC-6C44D554777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kern="1200">
              <a:latin typeface="Calibri"/>
              <a:ea typeface="+mn-ea"/>
              <a:cs typeface="+mn-cs"/>
            </a:rPr>
            <a:t>Unix philosophy: documented by Douglas McIlroy in 1978:</a:t>
          </a:r>
        </a:p>
      </dgm:t>
    </dgm:pt>
    <dgm:pt modelId="{58F01F80-4A76-41E5-B473-AE834D04AFF0}" type="sibTrans" cxnId="{5CEDBDAD-646E-418D-B9F9-EA5BEA0A6E5A}">
      <dgm:prSet/>
      <dgm:spPr/>
      <dgm:t>
        <a:bodyPr/>
        <a:lstStyle/>
        <a:p>
          <a:endParaRPr lang="en-US"/>
        </a:p>
      </dgm:t>
    </dgm:pt>
    <dgm:pt modelId="{F8926715-DED3-4074-AA42-2CEC3161B129}" type="parTrans" cxnId="{5CEDBDAD-646E-418D-B9F9-EA5BEA0A6E5A}">
      <dgm:prSet/>
      <dgm:spPr/>
      <dgm:t>
        <a:bodyPr/>
        <a:lstStyle/>
        <a:p>
          <a:endParaRPr lang="en-US"/>
        </a:p>
      </dgm:t>
    </dgm:pt>
    <dgm:pt modelId="{84AE6B8B-6249-4EDA-B7F3-819954B7272D}" type="pres">
      <dgm:prSet presAssocID="{DD2D5D53-8F38-4DB4-918B-D83F48604948}" presName="linear" presStyleCnt="0">
        <dgm:presLayoutVars>
          <dgm:animLvl val="lvl"/>
          <dgm:resizeHandles val="exact"/>
        </dgm:presLayoutVars>
      </dgm:prSet>
      <dgm:spPr/>
    </dgm:pt>
    <dgm:pt modelId="{CB903C6C-2393-4F80-8E17-D7B8E9284325}" type="pres">
      <dgm:prSet presAssocID="{4D4478C3-12FB-446B-B083-450CE57AF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AF5CDA-04F2-405B-B988-6897C833E53F}" type="pres">
      <dgm:prSet presAssocID="{4D4478C3-12FB-446B-B083-450CE57AF694}" presName="childText" presStyleLbl="revTx" presStyleIdx="0" presStyleCnt="2">
        <dgm:presLayoutVars>
          <dgm:bulletEnabled val="1"/>
        </dgm:presLayoutVars>
      </dgm:prSet>
      <dgm:spPr/>
    </dgm:pt>
    <dgm:pt modelId="{3AB7307A-BC82-4193-88D4-87A79C11EC5E}" type="pres">
      <dgm:prSet presAssocID="{C3C1DEDF-D8A8-4495-ACDC-6C44D55477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45E183-C0B5-4CF1-85DF-8A1A8DC631D1}" type="pres">
      <dgm:prSet presAssocID="{C3C1DEDF-D8A8-4495-ACDC-6C44D554777D}" presName="childText" presStyleLbl="revTx" presStyleIdx="1" presStyleCnt="2">
        <dgm:presLayoutVars>
          <dgm:bulletEnabled val="1"/>
        </dgm:presLayoutVars>
      </dgm:prSet>
      <dgm:spPr/>
    </dgm:pt>
    <dgm:pt modelId="{C31BAEFB-0B69-4B38-ABBD-D8EAB63BB79B}" type="pres">
      <dgm:prSet presAssocID="{C558AE86-A450-48C5-8041-2F3FBBC017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12A55D-FCFD-43EC-87FC-B3CBBF48119F}" type="pres">
      <dgm:prSet presAssocID="{07A7069A-10FE-40B1-ABD9-287B09DE8A2F}" presName="spacer" presStyleCnt="0"/>
      <dgm:spPr/>
    </dgm:pt>
    <dgm:pt modelId="{85C2D1EC-A23B-4945-A2BC-09CADCAF9503}" type="pres">
      <dgm:prSet presAssocID="{FB732ECF-DEF8-46C7-BBCA-FF98E1D4F0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D6801B-09D7-4BCD-B7F9-EBCC4198C442}" type="presOf" srcId="{DD2D5D53-8F38-4DB4-918B-D83F48604948}" destId="{84AE6B8B-6249-4EDA-B7F3-819954B7272D}" srcOrd="0" destOrd="0" presId="urn:microsoft.com/office/officeart/2005/8/layout/vList2"/>
    <dgm:cxn modelId="{A9CA9B33-C8ED-4794-8030-DBD1C075C0C1}" srcId="{DD2D5D53-8F38-4DB4-918B-D83F48604948}" destId="{C558AE86-A450-48C5-8041-2F3FBBC0170A}" srcOrd="2" destOrd="0" parTransId="{B20A997E-5481-47A4-BF49-1F240AE59754}" sibTransId="{07A7069A-10FE-40B1-ABD9-287B09DE8A2F}"/>
    <dgm:cxn modelId="{1D98D45F-7AA1-4C62-AAEC-4E7BBD280AD3}" type="presOf" srcId="{F813B729-1490-4730-B586-4C711E4620AA}" destId="{1445E183-C0B5-4CF1-85DF-8A1A8DC631D1}" srcOrd="0" destOrd="1" presId="urn:microsoft.com/office/officeart/2005/8/layout/vList2"/>
    <dgm:cxn modelId="{CB512A41-2CCD-40B7-BB2C-542309F8A221}" srcId="{C3C1DEDF-D8A8-4495-ACDC-6C44D554777D}" destId="{F813B729-1490-4730-B586-4C711E4620AA}" srcOrd="1" destOrd="0" parTransId="{C342A945-41A3-4C92-BDF9-34D4CAC93E82}" sibTransId="{AA62F123-7D9C-40ED-B6A8-1DE902A39897}"/>
    <dgm:cxn modelId="{914FDA46-1E08-4F1D-B60A-8584F1EC0115}" srcId="{4D4478C3-12FB-446B-B083-450CE57AF694}" destId="{22DCCB9E-869E-41D0-93C2-04AB77FE3C20}" srcOrd="0" destOrd="0" parTransId="{566A57E4-6F27-4D56-951B-ACC15A88D154}" sibTransId="{38CD9FA8-E047-4194-9AAA-0F38E4963EF7}"/>
    <dgm:cxn modelId="{E4279768-ED92-41D2-809A-12F7DC800F96}" type="presOf" srcId="{C3C1DEDF-D8A8-4495-ACDC-6C44D554777D}" destId="{3AB7307A-BC82-4193-88D4-87A79C11EC5E}" srcOrd="0" destOrd="0" presId="urn:microsoft.com/office/officeart/2005/8/layout/vList2"/>
    <dgm:cxn modelId="{1C5A656C-CC40-4CEE-9648-6F0A26E0D781}" type="presOf" srcId="{581A4530-2D54-4BC5-90ED-F4790B1A9687}" destId="{1445E183-C0B5-4CF1-85DF-8A1A8DC631D1}" srcOrd="0" destOrd="0" presId="urn:microsoft.com/office/officeart/2005/8/layout/vList2"/>
    <dgm:cxn modelId="{3B79C86D-C7A5-4261-A59C-3B62702A06F3}" srcId="{C3C1DEDF-D8A8-4495-ACDC-6C44D554777D}" destId="{581A4530-2D54-4BC5-90ED-F4790B1A9687}" srcOrd="0" destOrd="0" parTransId="{9E273112-1950-40A2-AFA8-A81F03AB602C}" sibTransId="{ED705594-C66D-4C4B-B613-6FDF6B345E91}"/>
    <dgm:cxn modelId="{B9C44951-9DD8-4CC2-AF87-1BD148F9CD6F}" srcId="{C3C1DEDF-D8A8-4495-ACDC-6C44D554777D}" destId="{CC635153-24F1-4C63-B188-1A7DD1B2DC89}" srcOrd="2" destOrd="0" parTransId="{888218BE-98AD-4D53-8656-3C2611D3169B}" sibTransId="{9459EAD4-DF79-4E15-899D-94D1C9AB48F6}"/>
    <dgm:cxn modelId="{4F353F76-C48E-4DD9-8328-8A7959342AF0}" type="presOf" srcId="{4D4478C3-12FB-446B-B083-450CE57AF694}" destId="{CB903C6C-2393-4F80-8E17-D7B8E9284325}" srcOrd="0" destOrd="0" presId="urn:microsoft.com/office/officeart/2005/8/layout/vList2"/>
    <dgm:cxn modelId="{24287693-E6FA-44A3-8CA8-054F4FEAACE2}" type="presOf" srcId="{22DCCB9E-869E-41D0-93C2-04AB77FE3C20}" destId="{5AAF5CDA-04F2-405B-B988-6897C833E53F}" srcOrd="0" destOrd="0" presId="urn:microsoft.com/office/officeart/2005/8/layout/vList2"/>
    <dgm:cxn modelId="{7955D394-F5BD-487F-A84D-BE5917DFFE69}" srcId="{DD2D5D53-8F38-4DB4-918B-D83F48604948}" destId="{FB732ECF-DEF8-46C7-BBCA-FF98E1D4F005}" srcOrd="3" destOrd="0" parTransId="{DEB76E06-F02D-471A-B802-8927EFD040D3}" sibTransId="{D271E824-B610-4E8F-85FA-40675E52C08B}"/>
    <dgm:cxn modelId="{5CEDBDAD-646E-418D-B9F9-EA5BEA0A6E5A}" srcId="{DD2D5D53-8F38-4DB4-918B-D83F48604948}" destId="{C3C1DEDF-D8A8-4495-ACDC-6C44D554777D}" srcOrd="1" destOrd="0" parTransId="{F8926715-DED3-4074-AA42-2CEC3161B129}" sibTransId="{58F01F80-4A76-41E5-B473-AE834D04AFF0}"/>
    <dgm:cxn modelId="{6D0271BE-89AC-48EC-915A-374BD7D40EB8}" type="presOf" srcId="{FB732ECF-DEF8-46C7-BBCA-FF98E1D4F005}" destId="{85C2D1EC-A23B-4945-A2BC-09CADCAF9503}" srcOrd="0" destOrd="0" presId="urn:microsoft.com/office/officeart/2005/8/layout/vList2"/>
    <dgm:cxn modelId="{BE542CC7-D099-4E17-8041-6F86619C2266}" type="presOf" srcId="{C558AE86-A450-48C5-8041-2F3FBBC0170A}" destId="{C31BAEFB-0B69-4B38-ABBD-D8EAB63BB79B}" srcOrd="0" destOrd="0" presId="urn:microsoft.com/office/officeart/2005/8/layout/vList2"/>
    <dgm:cxn modelId="{9CA459C7-0A5A-4D93-81F7-963EE7A08B7E}" type="presOf" srcId="{CC635153-24F1-4C63-B188-1A7DD1B2DC89}" destId="{1445E183-C0B5-4CF1-85DF-8A1A8DC631D1}" srcOrd="0" destOrd="2" presId="urn:microsoft.com/office/officeart/2005/8/layout/vList2"/>
    <dgm:cxn modelId="{F13BABFB-7E93-4EC2-A50D-38427B67276C}" srcId="{DD2D5D53-8F38-4DB4-918B-D83F48604948}" destId="{4D4478C3-12FB-446B-B083-450CE57AF694}" srcOrd="0" destOrd="0" parTransId="{781E3DEB-1BC0-402C-8BCD-26A71DF8DEA9}" sibTransId="{9C6F4118-6AA8-4FDC-91AE-2CBB388DE879}"/>
    <dgm:cxn modelId="{94DD0625-FF7E-4F40-A0D3-9EFCDC30F0C5}" type="presParOf" srcId="{84AE6B8B-6249-4EDA-B7F3-819954B7272D}" destId="{CB903C6C-2393-4F80-8E17-D7B8E9284325}" srcOrd="0" destOrd="0" presId="urn:microsoft.com/office/officeart/2005/8/layout/vList2"/>
    <dgm:cxn modelId="{637C60EE-C39C-4916-A1BD-E189A3556421}" type="presParOf" srcId="{84AE6B8B-6249-4EDA-B7F3-819954B7272D}" destId="{5AAF5CDA-04F2-405B-B988-6897C833E53F}" srcOrd="1" destOrd="0" presId="urn:microsoft.com/office/officeart/2005/8/layout/vList2"/>
    <dgm:cxn modelId="{C63F6DEB-012E-423F-BBD0-0937C28031E3}" type="presParOf" srcId="{84AE6B8B-6249-4EDA-B7F3-819954B7272D}" destId="{3AB7307A-BC82-4193-88D4-87A79C11EC5E}" srcOrd="2" destOrd="0" presId="urn:microsoft.com/office/officeart/2005/8/layout/vList2"/>
    <dgm:cxn modelId="{3034A2D9-0A24-4B7E-B6E8-051D53771527}" type="presParOf" srcId="{84AE6B8B-6249-4EDA-B7F3-819954B7272D}" destId="{1445E183-C0B5-4CF1-85DF-8A1A8DC631D1}" srcOrd="3" destOrd="0" presId="urn:microsoft.com/office/officeart/2005/8/layout/vList2"/>
    <dgm:cxn modelId="{E1DD1E27-CE96-439C-ADB4-52D12D62FDA6}" type="presParOf" srcId="{84AE6B8B-6249-4EDA-B7F3-819954B7272D}" destId="{C31BAEFB-0B69-4B38-ABBD-D8EAB63BB79B}" srcOrd="4" destOrd="0" presId="urn:microsoft.com/office/officeart/2005/8/layout/vList2"/>
    <dgm:cxn modelId="{ACF4E9D0-178E-40E3-8EDC-670E658FF573}" type="presParOf" srcId="{84AE6B8B-6249-4EDA-B7F3-819954B7272D}" destId="{F812A55D-FCFD-43EC-87FC-B3CBBF48119F}" srcOrd="5" destOrd="0" presId="urn:microsoft.com/office/officeart/2005/8/layout/vList2"/>
    <dgm:cxn modelId="{AB985F57-940D-45AC-9714-0B9CBC256ABA}" type="presParOf" srcId="{84AE6B8B-6249-4EDA-B7F3-819954B7272D}" destId="{85C2D1EC-A23B-4945-A2BC-09CADCAF95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1E73C2-4EB3-412B-81B5-7FF627D23308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467EB9-F21F-4A89-AC95-1A2DEE01FAF8}">
      <dgm:prSet phldrT="[Text]"/>
      <dgm:spPr/>
      <dgm:t>
        <a:bodyPr/>
        <a:lstStyle/>
        <a:p>
          <a:r>
            <a:rPr lang="en-US"/>
            <a:t>Applications</a:t>
          </a:r>
        </a:p>
      </dgm:t>
    </dgm:pt>
    <dgm:pt modelId="{B3B0BA88-087D-424B-8382-7CFFE523FB38}" type="parTrans" cxnId="{D515F8F6-08E1-4E8F-98B3-4A2F2E0A7F77}">
      <dgm:prSet/>
      <dgm:spPr/>
      <dgm:t>
        <a:bodyPr/>
        <a:lstStyle/>
        <a:p>
          <a:endParaRPr lang="en-US"/>
        </a:p>
      </dgm:t>
    </dgm:pt>
    <dgm:pt modelId="{776C0B22-7798-461A-9DB4-CA036BAA1CDD}" type="sibTrans" cxnId="{D515F8F6-08E1-4E8F-98B3-4A2F2E0A7F77}">
      <dgm:prSet/>
      <dgm:spPr/>
      <dgm:t>
        <a:bodyPr/>
        <a:lstStyle/>
        <a:p>
          <a:endParaRPr lang="en-US"/>
        </a:p>
      </dgm:t>
    </dgm:pt>
    <dgm:pt modelId="{5B266EFD-3C68-47E3-82E7-1BFE7E6BF3BA}">
      <dgm:prSet phldrT="[Text]"/>
      <dgm:spPr/>
      <dgm:t>
        <a:bodyPr/>
        <a:lstStyle/>
        <a:p>
          <a:r>
            <a:rPr lang="en-US"/>
            <a:t>Package manager</a:t>
          </a:r>
        </a:p>
      </dgm:t>
    </dgm:pt>
    <dgm:pt modelId="{1DC88A6B-D9DF-4377-B332-DCA22981C794}" type="parTrans" cxnId="{93D7C1E0-F9A7-4283-B703-80E60C30D23C}">
      <dgm:prSet/>
      <dgm:spPr/>
      <dgm:t>
        <a:bodyPr/>
        <a:lstStyle/>
        <a:p>
          <a:endParaRPr lang="en-US"/>
        </a:p>
      </dgm:t>
    </dgm:pt>
    <dgm:pt modelId="{60155838-AA10-45CE-B77E-FDC582594090}" type="sibTrans" cxnId="{93D7C1E0-F9A7-4283-B703-80E60C30D23C}">
      <dgm:prSet/>
      <dgm:spPr/>
      <dgm:t>
        <a:bodyPr/>
        <a:lstStyle/>
        <a:p>
          <a:endParaRPr lang="en-US"/>
        </a:p>
      </dgm:t>
    </dgm:pt>
    <dgm:pt modelId="{5CEEF618-64F3-4EB2-B772-C46D607B2A78}">
      <dgm:prSet phldrT="[Text]"/>
      <dgm:spPr/>
      <dgm:t>
        <a:bodyPr/>
        <a:lstStyle/>
        <a:p>
          <a:r>
            <a:rPr lang="en-US"/>
            <a:t>Bootloader</a:t>
          </a:r>
        </a:p>
      </dgm:t>
    </dgm:pt>
    <dgm:pt modelId="{ED82BEC0-C623-4A7F-83D5-4B91AF217770}" type="parTrans" cxnId="{842C0B50-8D59-4138-9C34-4FC4F290A14E}">
      <dgm:prSet/>
      <dgm:spPr/>
      <dgm:t>
        <a:bodyPr/>
        <a:lstStyle/>
        <a:p>
          <a:endParaRPr lang="en-US"/>
        </a:p>
      </dgm:t>
    </dgm:pt>
    <dgm:pt modelId="{83796F36-6635-424D-A3DC-CAF67639AD5A}" type="sibTrans" cxnId="{842C0B50-8D59-4138-9C34-4FC4F290A14E}">
      <dgm:prSet/>
      <dgm:spPr/>
      <dgm:t>
        <a:bodyPr/>
        <a:lstStyle/>
        <a:p>
          <a:endParaRPr lang="en-US"/>
        </a:p>
      </dgm:t>
    </dgm:pt>
    <dgm:pt modelId="{AB4FD09E-5AF0-44CB-BE76-CC4C61978FAA}">
      <dgm:prSet phldrT="[Text]"/>
      <dgm:spPr/>
      <dgm:t>
        <a:bodyPr/>
        <a:lstStyle/>
        <a:p>
          <a:r>
            <a:rPr lang="en-US"/>
            <a:t>Kernel</a:t>
          </a:r>
        </a:p>
      </dgm:t>
    </dgm:pt>
    <dgm:pt modelId="{2177558C-F7B8-4F67-A9A6-7D93D3A91809}" type="parTrans" cxnId="{E8B6CD57-3C1A-49B4-A590-6C6F3B982FCF}">
      <dgm:prSet/>
      <dgm:spPr/>
      <dgm:t>
        <a:bodyPr/>
        <a:lstStyle/>
        <a:p>
          <a:endParaRPr lang="en-US"/>
        </a:p>
      </dgm:t>
    </dgm:pt>
    <dgm:pt modelId="{75810E14-AD02-44C7-AF17-548CE72E894A}" type="sibTrans" cxnId="{E8B6CD57-3C1A-49B4-A590-6C6F3B982FCF}">
      <dgm:prSet/>
      <dgm:spPr/>
      <dgm:t>
        <a:bodyPr/>
        <a:lstStyle/>
        <a:p>
          <a:endParaRPr lang="en-US"/>
        </a:p>
      </dgm:t>
    </dgm:pt>
    <dgm:pt modelId="{18136A65-EE07-4C5A-9EF0-8CE8B50EDADA}">
      <dgm:prSet phldrT="[Text]"/>
      <dgm:spPr/>
      <dgm:t>
        <a:bodyPr/>
        <a:lstStyle/>
        <a:p>
          <a:r>
            <a:rPr lang="en-US"/>
            <a:t>Init system</a:t>
          </a:r>
        </a:p>
      </dgm:t>
    </dgm:pt>
    <dgm:pt modelId="{D2D5B01F-4C1B-4254-9285-6D6C1D8D0EB2}" type="parTrans" cxnId="{D1EE1B82-4447-4BFA-AA37-18DAB8CC6CED}">
      <dgm:prSet/>
      <dgm:spPr/>
      <dgm:t>
        <a:bodyPr/>
        <a:lstStyle/>
        <a:p>
          <a:endParaRPr lang="en-US"/>
        </a:p>
      </dgm:t>
    </dgm:pt>
    <dgm:pt modelId="{B02A9450-21C5-4D33-87BD-B78C901A445A}" type="sibTrans" cxnId="{D1EE1B82-4447-4BFA-AA37-18DAB8CC6CED}">
      <dgm:prSet/>
      <dgm:spPr/>
      <dgm:t>
        <a:bodyPr/>
        <a:lstStyle/>
        <a:p>
          <a:endParaRPr lang="en-US"/>
        </a:p>
      </dgm:t>
    </dgm:pt>
    <dgm:pt modelId="{514E8BC2-D767-4AE6-83D6-D4C33321973F}">
      <dgm:prSet phldrT="[Text]"/>
      <dgm:spPr/>
      <dgm:t>
        <a:bodyPr/>
        <a:lstStyle/>
        <a:p>
          <a:r>
            <a:rPr lang="en-US"/>
            <a:t>Graphics system</a:t>
          </a:r>
        </a:p>
      </dgm:t>
    </dgm:pt>
    <dgm:pt modelId="{5198996E-EBAD-4734-A703-D9925251E9AB}" type="parTrans" cxnId="{4A7E412B-6294-48FB-A2A1-B2881E4D6AB2}">
      <dgm:prSet/>
      <dgm:spPr/>
      <dgm:t>
        <a:bodyPr/>
        <a:lstStyle/>
        <a:p>
          <a:endParaRPr lang="en-US"/>
        </a:p>
      </dgm:t>
    </dgm:pt>
    <dgm:pt modelId="{4CA5BAAE-E0DA-4B43-ADE4-FA20A6ECA578}" type="sibTrans" cxnId="{4A7E412B-6294-48FB-A2A1-B2881E4D6AB2}">
      <dgm:prSet/>
      <dgm:spPr/>
      <dgm:t>
        <a:bodyPr/>
        <a:lstStyle/>
        <a:p>
          <a:endParaRPr lang="en-US"/>
        </a:p>
      </dgm:t>
    </dgm:pt>
    <dgm:pt modelId="{0502AF86-9143-41DC-8E65-ECF0FB23A1D6}" type="pres">
      <dgm:prSet presAssocID="{8D1E73C2-4EB3-412B-81B5-7FF627D2330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36CB37-DF50-4246-9662-A7119C0980CD}" type="pres">
      <dgm:prSet presAssocID="{E3467EB9-F21F-4A89-AC95-1A2DEE01FAF8}" presName="vertOne" presStyleCnt="0"/>
      <dgm:spPr/>
    </dgm:pt>
    <dgm:pt modelId="{42877798-3D2D-4459-873F-50469F36F6F4}" type="pres">
      <dgm:prSet presAssocID="{E3467EB9-F21F-4A89-AC95-1A2DEE01FAF8}" presName="txOne" presStyleLbl="node0" presStyleIdx="0" presStyleCnt="1">
        <dgm:presLayoutVars>
          <dgm:chPref val="3"/>
        </dgm:presLayoutVars>
      </dgm:prSet>
      <dgm:spPr/>
    </dgm:pt>
    <dgm:pt modelId="{F23F4D4D-45BC-4D4D-8054-DF4CE0DEC4DD}" type="pres">
      <dgm:prSet presAssocID="{E3467EB9-F21F-4A89-AC95-1A2DEE01FAF8}" presName="parTransOne" presStyleCnt="0"/>
      <dgm:spPr/>
    </dgm:pt>
    <dgm:pt modelId="{39E134B9-7B52-49B5-866F-3C41A54A9DB2}" type="pres">
      <dgm:prSet presAssocID="{E3467EB9-F21F-4A89-AC95-1A2DEE01FAF8}" presName="horzOne" presStyleCnt="0"/>
      <dgm:spPr/>
    </dgm:pt>
    <dgm:pt modelId="{EA10617D-6A23-442D-A6F3-3CB629AF9305}" type="pres">
      <dgm:prSet presAssocID="{514E8BC2-D767-4AE6-83D6-D4C33321973F}" presName="vertTwo" presStyleCnt="0"/>
      <dgm:spPr/>
    </dgm:pt>
    <dgm:pt modelId="{D705CD04-1A5D-44AC-A8B0-9AE55B96F3F2}" type="pres">
      <dgm:prSet presAssocID="{514E8BC2-D767-4AE6-83D6-D4C33321973F}" presName="txTwo" presStyleLbl="node2" presStyleIdx="0" presStyleCnt="1">
        <dgm:presLayoutVars>
          <dgm:chPref val="3"/>
        </dgm:presLayoutVars>
      </dgm:prSet>
      <dgm:spPr/>
    </dgm:pt>
    <dgm:pt modelId="{61281921-736F-4F7A-9D7E-0E2E955786FE}" type="pres">
      <dgm:prSet presAssocID="{514E8BC2-D767-4AE6-83D6-D4C33321973F}" presName="parTransTwo" presStyleCnt="0"/>
      <dgm:spPr/>
    </dgm:pt>
    <dgm:pt modelId="{FE11DC9E-BC03-4B69-B7FC-2DBCD9A4DBE2}" type="pres">
      <dgm:prSet presAssocID="{514E8BC2-D767-4AE6-83D6-D4C33321973F}" presName="horzTwo" presStyleCnt="0"/>
      <dgm:spPr/>
    </dgm:pt>
    <dgm:pt modelId="{7A9D2CBF-1D67-45A1-A3D8-861E87AEB178}" type="pres">
      <dgm:prSet presAssocID="{5B266EFD-3C68-47E3-82E7-1BFE7E6BF3BA}" presName="vertThree" presStyleCnt="0"/>
      <dgm:spPr/>
    </dgm:pt>
    <dgm:pt modelId="{736FC868-DAB0-499F-9322-63C86DDB4A7D}" type="pres">
      <dgm:prSet presAssocID="{5B266EFD-3C68-47E3-82E7-1BFE7E6BF3BA}" presName="txThree" presStyleLbl="node3" presStyleIdx="0" presStyleCnt="1">
        <dgm:presLayoutVars>
          <dgm:chPref val="3"/>
        </dgm:presLayoutVars>
      </dgm:prSet>
      <dgm:spPr/>
    </dgm:pt>
    <dgm:pt modelId="{A2CBFF0F-37BD-4FC0-82C0-2B1D88FD6A19}" type="pres">
      <dgm:prSet presAssocID="{5B266EFD-3C68-47E3-82E7-1BFE7E6BF3BA}" presName="parTransThree" presStyleCnt="0"/>
      <dgm:spPr/>
    </dgm:pt>
    <dgm:pt modelId="{E10E71AE-9BDC-475B-9140-EA29388EBE9A}" type="pres">
      <dgm:prSet presAssocID="{5B266EFD-3C68-47E3-82E7-1BFE7E6BF3BA}" presName="horzThree" presStyleCnt="0"/>
      <dgm:spPr/>
    </dgm:pt>
    <dgm:pt modelId="{85996FB0-5072-4B18-8653-4AED2CBD1964}" type="pres">
      <dgm:prSet presAssocID="{5CEEF618-64F3-4EB2-B772-C46D607B2A78}" presName="vertFour" presStyleCnt="0">
        <dgm:presLayoutVars>
          <dgm:chPref val="3"/>
        </dgm:presLayoutVars>
      </dgm:prSet>
      <dgm:spPr/>
    </dgm:pt>
    <dgm:pt modelId="{21539135-517B-413F-AAD4-5118EB5F98A0}" type="pres">
      <dgm:prSet presAssocID="{5CEEF618-64F3-4EB2-B772-C46D607B2A78}" presName="txFour" presStyleLbl="node4" presStyleIdx="0" presStyleCnt="3">
        <dgm:presLayoutVars>
          <dgm:chPref val="3"/>
        </dgm:presLayoutVars>
      </dgm:prSet>
      <dgm:spPr/>
    </dgm:pt>
    <dgm:pt modelId="{26C737A7-5BF0-4174-8D78-ABB0CDD68A2B}" type="pres">
      <dgm:prSet presAssocID="{5CEEF618-64F3-4EB2-B772-C46D607B2A78}" presName="horzFour" presStyleCnt="0"/>
      <dgm:spPr/>
    </dgm:pt>
    <dgm:pt modelId="{EC063CC5-D5DE-4144-AF0C-ACB88902EE3D}" type="pres">
      <dgm:prSet presAssocID="{83796F36-6635-424D-A3DC-CAF67639AD5A}" presName="sibSpaceFour" presStyleCnt="0"/>
      <dgm:spPr/>
    </dgm:pt>
    <dgm:pt modelId="{AF9F4DCA-04E4-4859-AD43-0F1A0408A796}" type="pres">
      <dgm:prSet presAssocID="{AB4FD09E-5AF0-44CB-BE76-CC4C61978FAA}" presName="vertFour" presStyleCnt="0">
        <dgm:presLayoutVars>
          <dgm:chPref val="3"/>
        </dgm:presLayoutVars>
      </dgm:prSet>
      <dgm:spPr/>
    </dgm:pt>
    <dgm:pt modelId="{4CC3AF2D-D7F0-457B-AB76-CA6E532621CB}" type="pres">
      <dgm:prSet presAssocID="{AB4FD09E-5AF0-44CB-BE76-CC4C61978FAA}" presName="txFour" presStyleLbl="node4" presStyleIdx="1" presStyleCnt="3">
        <dgm:presLayoutVars>
          <dgm:chPref val="3"/>
        </dgm:presLayoutVars>
      </dgm:prSet>
      <dgm:spPr/>
    </dgm:pt>
    <dgm:pt modelId="{62CE8A85-53FB-4379-89FC-6D2E69E824CD}" type="pres">
      <dgm:prSet presAssocID="{AB4FD09E-5AF0-44CB-BE76-CC4C61978FAA}" presName="horzFour" presStyleCnt="0"/>
      <dgm:spPr/>
    </dgm:pt>
    <dgm:pt modelId="{32ACF5AC-4C8C-46B2-B08B-5CDF2E013946}" type="pres">
      <dgm:prSet presAssocID="{75810E14-AD02-44C7-AF17-548CE72E894A}" presName="sibSpaceFour" presStyleCnt="0"/>
      <dgm:spPr/>
    </dgm:pt>
    <dgm:pt modelId="{B0706A00-62DE-4F30-892C-31F0867EEAF6}" type="pres">
      <dgm:prSet presAssocID="{18136A65-EE07-4C5A-9EF0-8CE8B50EDADA}" presName="vertFour" presStyleCnt="0">
        <dgm:presLayoutVars>
          <dgm:chPref val="3"/>
        </dgm:presLayoutVars>
      </dgm:prSet>
      <dgm:spPr/>
    </dgm:pt>
    <dgm:pt modelId="{02695DAF-03DE-4DCF-9B5A-296004547965}" type="pres">
      <dgm:prSet presAssocID="{18136A65-EE07-4C5A-9EF0-8CE8B50EDADA}" presName="txFour" presStyleLbl="node4" presStyleIdx="2" presStyleCnt="3">
        <dgm:presLayoutVars>
          <dgm:chPref val="3"/>
        </dgm:presLayoutVars>
      </dgm:prSet>
      <dgm:spPr/>
    </dgm:pt>
    <dgm:pt modelId="{11CCAFFB-8CBD-4025-9A6F-9341AE1EEDF1}" type="pres">
      <dgm:prSet presAssocID="{18136A65-EE07-4C5A-9EF0-8CE8B50EDADA}" presName="horzFour" presStyleCnt="0"/>
      <dgm:spPr/>
    </dgm:pt>
  </dgm:ptLst>
  <dgm:cxnLst>
    <dgm:cxn modelId="{4A7E412B-6294-48FB-A2A1-B2881E4D6AB2}" srcId="{E3467EB9-F21F-4A89-AC95-1A2DEE01FAF8}" destId="{514E8BC2-D767-4AE6-83D6-D4C33321973F}" srcOrd="0" destOrd="0" parTransId="{5198996E-EBAD-4734-A703-D9925251E9AB}" sibTransId="{4CA5BAAE-E0DA-4B43-ADE4-FA20A6ECA578}"/>
    <dgm:cxn modelId="{C246A742-5756-4F14-A9CB-0071CDF41BF4}" type="presOf" srcId="{E3467EB9-F21F-4A89-AC95-1A2DEE01FAF8}" destId="{42877798-3D2D-4459-873F-50469F36F6F4}" srcOrd="0" destOrd="0" presId="urn:microsoft.com/office/officeart/2005/8/layout/architecture"/>
    <dgm:cxn modelId="{1EF1F66C-318A-4387-954E-52E0D506F109}" type="presOf" srcId="{AB4FD09E-5AF0-44CB-BE76-CC4C61978FAA}" destId="{4CC3AF2D-D7F0-457B-AB76-CA6E532621CB}" srcOrd="0" destOrd="0" presId="urn:microsoft.com/office/officeart/2005/8/layout/architecture"/>
    <dgm:cxn modelId="{842C0B50-8D59-4138-9C34-4FC4F290A14E}" srcId="{5B266EFD-3C68-47E3-82E7-1BFE7E6BF3BA}" destId="{5CEEF618-64F3-4EB2-B772-C46D607B2A78}" srcOrd="0" destOrd="0" parTransId="{ED82BEC0-C623-4A7F-83D5-4B91AF217770}" sibTransId="{83796F36-6635-424D-A3DC-CAF67639AD5A}"/>
    <dgm:cxn modelId="{1D827973-2571-41CF-88C5-7949F141A254}" type="presOf" srcId="{514E8BC2-D767-4AE6-83D6-D4C33321973F}" destId="{D705CD04-1A5D-44AC-A8B0-9AE55B96F3F2}" srcOrd="0" destOrd="0" presId="urn:microsoft.com/office/officeart/2005/8/layout/architecture"/>
    <dgm:cxn modelId="{E8B6CD57-3C1A-49B4-A590-6C6F3B982FCF}" srcId="{5B266EFD-3C68-47E3-82E7-1BFE7E6BF3BA}" destId="{AB4FD09E-5AF0-44CB-BE76-CC4C61978FAA}" srcOrd="1" destOrd="0" parTransId="{2177558C-F7B8-4F67-A9A6-7D93D3A91809}" sibTransId="{75810E14-AD02-44C7-AF17-548CE72E894A}"/>
    <dgm:cxn modelId="{D1EE1B82-4447-4BFA-AA37-18DAB8CC6CED}" srcId="{5B266EFD-3C68-47E3-82E7-1BFE7E6BF3BA}" destId="{18136A65-EE07-4C5A-9EF0-8CE8B50EDADA}" srcOrd="2" destOrd="0" parTransId="{D2D5B01F-4C1B-4254-9285-6D6C1D8D0EB2}" sibTransId="{B02A9450-21C5-4D33-87BD-B78C901A445A}"/>
    <dgm:cxn modelId="{73098E9A-D488-4AC9-B624-AEDF7F7C65DF}" type="presOf" srcId="{8D1E73C2-4EB3-412B-81B5-7FF627D23308}" destId="{0502AF86-9143-41DC-8E65-ECF0FB23A1D6}" srcOrd="0" destOrd="0" presId="urn:microsoft.com/office/officeart/2005/8/layout/architecture"/>
    <dgm:cxn modelId="{93D7C1E0-F9A7-4283-B703-80E60C30D23C}" srcId="{514E8BC2-D767-4AE6-83D6-D4C33321973F}" destId="{5B266EFD-3C68-47E3-82E7-1BFE7E6BF3BA}" srcOrd="0" destOrd="0" parTransId="{1DC88A6B-D9DF-4377-B332-DCA22981C794}" sibTransId="{60155838-AA10-45CE-B77E-FDC582594090}"/>
    <dgm:cxn modelId="{3CED15E8-0D3C-4B27-9B6E-89EC328BFED5}" type="presOf" srcId="{5CEEF618-64F3-4EB2-B772-C46D607B2A78}" destId="{21539135-517B-413F-AAD4-5118EB5F98A0}" srcOrd="0" destOrd="0" presId="urn:microsoft.com/office/officeart/2005/8/layout/architecture"/>
    <dgm:cxn modelId="{89D88FEB-486E-4D32-A649-BF8F15462689}" type="presOf" srcId="{18136A65-EE07-4C5A-9EF0-8CE8B50EDADA}" destId="{02695DAF-03DE-4DCF-9B5A-296004547965}" srcOrd="0" destOrd="0" presId="urn:microsoft.com/office/officeart/2005/8/layout/architecture"/>
    <dgm:cxn modelId="{D515F8F6-08E1-4E8F-98B3-4A2F2E0A7F77}" srcId="{8D1E73C2-4EB3-412B-81B5-7FF627D23308}" destId="{E3467EB9-F21F-4A89-AC95-1A2DEE01FAF8}" srcOrd="0" destOrd="0" parTransId="{B3B0BA88-087D-424B-8382-7CFFE523FB38}" sibTransId="{776C0B22-7798-461A-9DB4-CA036BAA1CDD}"/>
    <dgm:cxn modelId="{288CBCF8-6A0D-41A9-BD45-391B22F86352}" type="presOf" srcId="{5B266EFD-3C68-47E3-82E7-1BFE7E6BF3BA}" destId="{736FC868-DAB0-499F-9322-63C86DDB4A7D}" srcOrd="0" destOrd="0" presId="urn:microsoft.com/office/officeart/2005/8/layout/architecture"/>
    <dgm:cxn modelId="{FDE411DB-3D38-4192-AD3A-7D62D029854A}" type="presParOf" srcId="{0502AF86-9143-41DC-8E65-ECF0FB23A1D6}" destId="{7E36CB37-DF50-4246-9662-A7119C0980CD}" srcOrd="0" destOrd="0" presId="urn:microsoft.com/office/officeart/2005/8/layout/architecture"/>
    <dgm:cxn modelId="{3F62A07E-5162-4E22-8F1E-E578B641F5FB}" type="presParOf" srcId="{7E36CB37-DF50-4246-9662-A7119C0980CD}" destId="{42877798-3D2D-4459-873F-50469F36F6F4}" srcOrd="0" destOrd="0" presId="urn:microsoft.com/office/officeart/2005/8/layout/architecture"/>
    <dgm:cxn modelId="{92D3926A-22AA-4527-9DE1-FD54CC935703}" type="presParOf" srcId="{7E36CB37-DF50-4246-9662-A7119C0980CD}" destId="{F23F4D4D-45BC-4D4D-8054-DF4CE0DEC4DD}" srcOrd="1" destOrd="0" presId="urn:microsoft.com/office/officeart/2005/8/layout/architecture"/>
    <dgm:cxn modelId="{759A35D0-9DC1-420F-B5B0-918EC6F5F0F6}" type="presParOf" srcId="{7E36CB37-DF50-4246-9662-A7119C0980CD}" destId="{39E134B9-7B52-49B5-866F-3C41A54A9DB2}" srcOrd="2" destOrd="0" presId="urn:microsoft.com/office/officeart/2005/8/layout/architecture"/>
    <dgm:cxn modelId="{C458E3E4-EF65-46C9-950E-2FE7BECDA4F5}" type="presParOf" srcId="{39E134B9-7B52-49B5-866F-3C41A54A9DB2}" destId="{EA10617D-6A23-442D-A6F3-3CB629AF9305}" srcOrd="0" destOrd="0" presId="urn:microsoft.com/office/officeart/2005/8/layout/architecture"/>
    <dgm:cxn modelId="{E2E49569-7F68-4031-A1AF-4992A4A10174}" type="presParOf" srcId="{EA10617D-6A23-442D-A6F3-3CB629AF9305}" destId="{D705CD04-1A5D-44AC-A8B0-9AE55B96F3F2}" srcOrd="0" destOrd="0" presId="urn:microsoft.com/office/officeart/2005/8/layout/architecture"/>
    <dgm:cxn modelId="{1A24876C-11C0-40AA-B72A-55FCCB6D1FF0}" type="presParOf" srcId="{EA10617D-6A23-442D-A6F3-3CB629AF9305}" destId="{61281921-736F-4F7A-9D7E-0E2E955786FE}" srcOrd="1" destOrd="0" presId="urn:microsoft.com/office/officeart/2005/8/layout/architecture"/>
    <dgm:cxn modelId="{A3FE27B4-84E1-4D5B-AB8D-76DE4B165DFD}" type="presParOf" srcId="{EA10617D-6A23-442D-A6F3-3CB629AF9305}" destId="{FE11DC9E-BC03-4B69-B7FC-2DBCD9A4DBE2}" srcOrd="2" destOrd="0" presId="urn:microsoft.com/office/officeart/2005/8/layout/architecture"/>
    <dgm:cxn modelId="{E256A936-628B-447C-90DD-BA39948C0D3E}" type="presParOf" srcId="{FE11DC9E-BC03-4B69-B7FC-2DBCD9A4DBE2}" destId="{7A9D2CBF-1D67-45A1-A3D8-861E87AEB178}" srcOrd="0" destOrd="0" presId="urn:microsoft.com/office/officeart/2005/8/layout/architecture"/>
    <dgm:cxn modelId="{FB82F95B-A077-408B-9B9C-CD48670C889C}" type="presParOf" srcId="{7A9D2CBF-1D67-45A1-A3D8-861E87AEB178}" destId="{736FC868-DAB0-499F-9322-63C86DDB4A7D}" srcOrd="0" destOrd="0" presId="urn:microsoft.com/office/officeart/2005/8/layout/architecture"/>
    <dgm:cxn modelId="{7AA06EBB-8BA2-4BF1-AC54-CD350579A35F}" type="presParOf" srcId="{7A9D2CBF-1D67-45A1-A3D8-861E87AEB178}" destId="{A2CBFF0F-37BD-4FC0-82C0-2B1D88FD6A19}" srcOrd="1" destOrd="0" presId="urn:microsoft.com/office/officeart/2005/8/layout/architecture"/>
    <dgm:cxn modelId="{22D9148E-FAC4-45B1-8F04-EF7913B1AD7E}" type="presParOf" srcId="{7A9D2CBF-1D67-45A1-A3D8-861E87AEB178}" destId="{E10E71AE-9BDC-475B-9140-EA29388EBE9A}" srcOrd="2" destOrd="0" presId="urn:microsoft.com/office/officeart/2005/8/layout/architecture"/>
    <dgm:cxn modelId="{39A047AF-F7BB-49BB-A11E-3BDE2ABA0B71}" type="presParOf" srcId="{E10E71AE-9BDC-475B-9140-EA29388EBE9A}" destId="{85996FB0-5072-4B18-8653-4AED2CBD1964}" srcOrd="0" destOrd="0" presId="urn:microsoft.com/office/officeart/2005/8/layout/architecture"/>
    <dgm:cxn modelId="{FC3633DE-38E7-4C3A-958C-AEAEA7ADBC29}" type="presParOf" srcId="{85996FB0-5072-4B18-8653-4AED2CBD1964}" destId="{21539135-517B-413F-AAD4-5118EB5F98A0}" srcOrd="0" destOrd="0" presId="urn:microsoft.com/office/officeart/2005/8/layout/architecture"/>
    <dgm:cxn modelId="{D3DB9D21-1D01-4DD1-AD04-3EB5F055F75C}" type="presParOf" srcId="{85996FB0-5072-4B18-8653-4AED2CBD1964}" destId="{26C737A7-5BF0-4174-8D78-ABB0CDD68A2B}" srcOrd="1" destOrd="0" presId="urn:microsoft.com/office/officeart/2005/8/layout/architecture"/>
    <dgm:cxn modelId="{A64F45DD-D184-4865-9FB3-E8BE963A6A9F}" type="presParOf" srcId="{E10E71AE-9BDC-475B-9140-EA29388EBE9A}" destId="{EC063CC5-D5DE-4144-AF0C-ACB88902EE3D}" srcOrd="1" destOrd="0" presId="urn:microsoft.com/office/officeart/2005/8/layout/architecture"/>
    <dgm:cxn modelId="{2D15E9B2-18E9-48FA-8523-550C888EFBF0}" type="presParOf" srcId="{E10E71AE-9BDC-475B-9140-EA29388EBE9A}" destId="{AF9F4DCA-04E4-4859-AD43-0F1A0408A796}" srcOrd="2" destOrd="0" presId="urn:microsoft.com/office/officeart/2005/8/layout/architecture"/>
    <dgm:cxn modelId="{0C2E776A-71C6-40DB-8D9B-9D1DEC8072FD}" type="presParOf" srcId="{AF9F4DCA-04E4-4859-AD43-0F1A0408A796}" destId="{4CC3AF2D-D7F0-457B-AB76-CA6E532621CB}" srcOrd="0" destOrd="0" presId="urn:microsoft.com/office/officeart/2005/8/layout/architecture"/>
    <dgm:cxn modelId="{02CF21D4-4C93-47C4-8ABC-A70A2E2CA4D7}" type="presParOf" srcId="{AF9F4DCA-04E4-4859-AD43-0F1A0408A796}" destId="{62CE8A85-53FB-4379-89FC-6D2E69E824CD}" srcOrd="1" destOrd="0" presId="urn:microsoft.com/office/officeart/2005/8/layout/architecture"/>
    <dgm:cxn modelId="{9E80CFC6-77A7-48D3-A413-4B22AFDC17CB}" type="presParOf" srcId="{E10E71AE-9BDC-475B-9140-EA29388EBE9A}" destId="{32ACF5AC-4C8C-46B2-B08B-5CDF2E013946}" srcOrd="3" destOrd="0" presId="urn:microsoft.com/office/officeart/2005/8/layout/architecture"/>
    <dgm:cxn modelId="{AD32A60B-1628-4C79-836E-45C2E039EC8C}" type="presParOf" srcId="{E10E71AE-9BDC-475B-9140-EA29388EBE9A}" destId="{B0706A00-62DE-4F30-892C-31F0867EEAF6}" srcOrd="4" destOrd="0" presId="urn:microsoft.com/office/officeart/2005/8/layout/architecture"/>
    <dgm:cxn modelId="{FA5DC814-4C40-4D0C-8D69-708E1BEC8908}" type="presParOf" srcId="{B0706A00-62DE-4F30-892C-31F0867EEAF6}" destId="{02695DAF-03DE-4DCF-9B5A-296004547965}" srcOrd="0" destOrd="0" presId="urn:microsoft.com/office/officeart/2005/8/layout/architecture"/>
    <dgm:cxn modelId="{3E3F469A-D814-40B2-991C-0EB8DC1B4710}" type="presParOf" srcId="{B0706A00-62DE-4F30-892C-31F0867EEAF6}" destId="{11CCAFFB-8CBD-4025-9A6F-9341AE1EEDF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EE7968-85D4-4550-AAAC-1E6B6BAAF986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06239FC-F9BF-4335-8860-5232AE1354E2}">
      <dgm:prSet phldrT="[Text]"/>
      <dgm:spPr/>
      <dgm:t>
        <a:bodyPr/>
        <a:lstStyle/>
        <a:p>
          <a:r>
            <a:rPr lang="en-US"/>
            <a:t>Linux OS has multiple distributions (AKA distros)</a:t>
          </a:r>
        </a:p>
      </dgm:t>
    </dgm:pt>
    <dgm:pt modelId="{3A98B7C7-9453-4C0E-ADE3-7F1886159FFE}" type="parTrans" cxnId="{FEFE7743-7A87-4EAA-9268-2758E28E28EC}">
      <dgm:prSet/>
      <dgm:spPr/>
      <dgm:t>
        <a:bodyPr/>
        <a:lstStyle/>
        <a:p>
          <a:endParaRPr lang="en-US"/>
        </a:p>
      </dgm:t>
    </dgm:pt>
    <dgm:pt modelId="{02687F75-B636-49D9-87E2-C70EF6D7E263}" type="sibTrans" cxnId="{FEFE7743-7A87-4EAA-9268-2758E28E28EC}">
      <dgm:prSet/>
      <dgm:spPr/>
      <dgm:t>
        <a:bodyPr/>
        <a:lstStyle/>
        <a:p>
          <a:endParaRPr lang="en-US"/>
        </a:p>
      </dgm:t>
    </dgm:pt>
    <dgm:pt modelId="{405A91CF-5E52-48F9-BD8D-DE5D30B76B2C}">
      <dgm:prSet phldrT="[Text]"/>
      <dgm:spPr/>
      <dgm:t>
        <a:bodyPr/>
        <a:lstStyle/>
        <a:p>
          <a:r>
            <a:rPr lang="en-US"/>
            <a:t>Most of them are free and open-source</a:t>
          </a:r>
        </a:p>
      </dgm:t>
    </dgm:pt>
    <dgm:pt modelId="{4CAD0F48-9600-4022-9467-71D7957736A9}" type="parTrans" cxnId="{314F8F58-5588-4D22-B428-99DC309BC6A2}">
      <dgm:prSet/>
      <dgm:spPr/>
      <dgm:t>
        <a:bodyPr/>
        <a:lstStyle/>
        <a:p>
          <a:endParaRPr lang="en-US"/>
        </a:p>
      </dgm:t>
    </dgm:pt>
    <dgm:pt modelId="{19479643-1DCD-49D2-9902-1B6F40567CDF}" type="sibTrans" cxnId="{314F8F58-5588-4D22-B428-99DC309BC6A2}">
      <dgm:prSet/>
      <dgm:spPr/>
      <dgm:t>
        <a:bodyPr/>
        <a:lstStyle/>
        <a:p>
          <a:endParaRPr lang="en-US"/>
        </a:p>
      </dgm:t>
    </dgm:pt>
    <dgm:pt modelId="{6CA535DD-EE15-4A0C-AFE6-DBDB1FB5E15F}">
      <dgm:prSet phldrT="[Text]"/>
      <dgm:spPr/>
      <dgm:t>
        <a:bodyPr/>
        <a:lstStyle/>
        <a:p>
          <a:r>
            <a:rPr lang="en-US"/>
            <a:t>Examples:</a:t>
          </a:r>
        </a:p>
      </dgm:t>
    </dgm:pt>
    <dgm:pt modelId="{6285BF93-F2F5-4B5F-A4C1-A725906146AB}" type="parTrans" cxnId="{0F33A135-9FF5-4CC4-8878-E56BFE3702F8}">
      <dgm:prSet/>
      <dgm:spPr/>
      <dgm:t>
        <a:bodyPr/>
        <a:lstStyle/>
        <a:p>
          <a:endParaRPr lang="en-US"/>
        </a:p>
      </dgm:t>
    </dgm:pt>
    <dgm:pt modelId="{6DECC6A3-3A22-44CA-ABA4-4D53CB0A788B}" type="sibTrans" cxnId="{0F33A135-9FF5-4CC4-8878-E56BFE3702F8}">
      <dgm:prSet/>
      <dgm:spPr/>
      <dgm:t>
        <a:bodyPr/>
        <a:lstStyle/>
        <a:p>
          <a:endParaRPr lang="en-US"/>
        </a:p>
      </dgm:t>
    </dgm:pt>
    <dgm:pt modelId="{4CC0EF16-1085-4EB9-AEE7-44DBF177BF7E}">
      <dgm:prSet phldrT="[Text]"/>
      <dgm:spPr/>
      <dgm:t>
        <a:bodyPr/>
        <a:lstStyle/>
        <a:p>
          <a:r>
            <a:rPr lang="en-US" err="1"/>
            <a:t>ArchLinux</a:t>
          </a:r>
          <a:endParaRPr lang="en-US"/>
        </a:p>
      </dgm:t>
    </dgm:pt>
    <dgm:pt modelId="{7F169015-028E-4C4F-BA8B-B7CB34C4C4A1}" type="parTrans" cxnId="{BF62CFE1-E278-41C7-BCEC-109F16060104}">
      <dgm:prSet/>
      <dgm:spPr/>
      <dgm:t>
        <a:bodyPr/>
        <a:lstStyle/>
        <a:p>
          <a:endParaRPr lang="en-US"/>
        </a:p>
      </dgm:t>
    </dgm:pt>
    <dgm:pt modelId="{44B5E913-2FC6-433C-AE05-224734147C91}" type="sibTrans" cxnId="{BF62CFE1-E278-41C7-BCEC-109F16060104}">
      <dgm:prSet/>
      <dgm:spPr/>
      <dgm:t>
        <a:bodyPr/>
        <a:lstStyle/>
        <a:p>
          <a:endParaRPr lang="en-US"/>
        </a:p>
      </dgm:t>
    </dgm:pt>
    <dgm:pt modelId="{2E6E4EAF-80E8-4158-816E-E69C3E9C3906}">
      <dgm:prSet/>
      <dgm:spPr/>
      <dgm:t>
        <a:bodyPr/>
        <a:lstStyle/>
        <a:p>
          <a:r>
            <a:rPr lang="en-US"/>
            <a:t>Debian</a:t>
          </a:r>
        </a:p>
      </dgm:t>
    </dgm:pt>
    <dgm:pt modelId="{3C11FD1E-50B5-49ED-A6F7-622C0DAC3D1A}" type="parTrans" cxnId="{71AE4E05-DDD8-459D-A216-798802A7DEAA}">
      <dgm:prSet/>
      <dgm:spPr/>
      <dgm:t>
        <a:bodyPr/>
        <a:lstStyle/>
        <a:p>
          <a:endParaRPr lang="en-US"/>
        </a:p>
      </dgm:t>
    </dgm:pt>
    <dgm:pt modelId="{379F1D0C-B5E1-4678-8B89-05FCDECFDAFE}" type="sibTrans" cxnId="{71AE4E05-DDD8-459D-A216-798802A7DEAA}">
      <dgm:prSet/>
      <dgm:spPr/>
      <dgm:t>
        <a:bodyPr/>
        <a:lstStyle/>
        <a:p>
          <a:endParaRPr lang="en-US"/>
        </a:p>
      </dgm:t>
    </dgm:pt>
    <dgm:pt modelId="{5411B536-6D4C-46C7-A4B6-B3B9B8E66F2E}">
      <dgm:prSet/>
      <dgm:spPr/>
      <dgm:t>
        <a:bodyPr/>
        <a:lstStyle/>
        <a:p>
          <a:r>
            <a:rPr lang="en-US"/>
            <a:t>Ubuntu</a:t>
          </a:r>
        </a:p>
      </dgm:t>
    </dgm:pt>
    <dgm:pt modelId="{7CE3D297-AF11-4974-9986-A0B8D66F062E}" type="parTrans" cxnId="{27A67FDA-FD83-4EA7-9B00-0DBF384C108B}">
      <dgm:prSet/>
      <dgm:spPr/>
      <dgm:t>
        <a:bodyPr/>
        <a:lstStyle/>
        <a:p>
          <a:endParaRPr lang="en-US"/>
        </a:p>
      </dgm:t>
    </dgm:pt>
    <dgm:pt modelId="{80113352-05C9-4368-873E-87995614E0B7}" type="sibTrans" cxnId="{27A67FDA-FD83-4EA7-9B00-0DBF384C108B}">
      <dgm:prSet/>
      <dgm:spPr/>
      <dgm:t>
        <a:bodyPr/>
        <a:lstStyle/>
        <a:p>
          <a:endParaRPr lang="en-US"/>
        </a:p>
      </dgm:t>
    </dgm:pt>
    <dgm:pt modelId="{D092B6D0-F331-4490-9DA0-B052321B139B}">
      <dgm:prSet/>
      <dgm:spPr/>
      <dgm:t>
        <a:bodyPr/>
        <a:lstStyle/>
        <a:p>
          <a:r>
            <a:rPr lang="en-US"/>
            <a:t>CentOS</a:t>
          </a:r>
        </a:p>
      </dgm:t>
    </dgm:pt>
    <dgm:pt modelId="{1996CD8A-2D07-4AF3-8B0B-2B0CEB92E051}" type="parTrans" cxnId="{C9B5F995-2206-4E3C-840D-EF2E0F3D7F78}">
      <dgm:prSet/>
      <dgm:spPr/>
      <dgm:t>
        <a:bodyPr/>
        <a:lstStyle/>
        <a:p>
          <a:endParaRPr lang="en-US"/>
        </a:p>
      </dgm:t>
    </dgm:pt>
    <dgm:pt modelId="{13D4EAE4-787A-4A4B-B42E-5DE6209EB613}" type="sibTrans" cxnId="{C9B5F995-2206-4E3C-840D-EF2E0F3D7F78}">
      <dgm:prSet/>
      <dgm:spPr/>
      <dgm:t>
        <a:bodyPr/>
        <a:lstStyle/>
        <a:p>
          <a:endParaRPr lang="en-US"/>
        </a:p>
      </dgm:t>
    </dgm:pt>
    <dgm:pt modelId="{E8449CA3-FE55-463A-BA86-DEC12B5AE565}">
      <dgm:prSet/>
      <dgm:spPr/>
      <dgm:t>
        <a:bodyPr/>
        <a:lstStyle/>
        <a:p>
          <a:r>
            <a:rPr lang="en-US"/>
            <a:t>Mint</a:t>
          </a:r>
        </a:p>
      </dgm:t>
    </dgm:pt>
    <dgm:pt modelId="{88AD26F8-3D86-4D59-8553-F032AF263B9A}" type="parTrans" cxnId="{F56FF186-0731-4E7D-A883-EC83D95D6898}">
      <dgm:prSet/>
      <dgm:spPr/>
      <dgm:t>
        <a:bodyPr/>
        <a:lstStyle/>
        <a:p>
          <a:endParaRPr lang="en-US"/>
        </a:p>
      </dgm:t>
    </dgm:pt>
    <dgm:pt modelId="{96C6F52C-AB32-41DD-BC8C-C893E03B3A94}" type="sibTrans" cxnId="{F56FF186-0731-4E7D-A883-EC83D95D6898}">
      <dgm:prSet/>
      <dgm:spPr/>
      <dgm:t>
        <a:bodyPr/>
        <a:lstStyle/>
        <a:p>
          <a:endParaRPr lang="en-US"/>
        </a:p>
      </dgm:t>
    </dgm:pt>
    <dgm:pt modelId="{EB63FF9C-397B-4EE0-B5BB-A59834D9ECA7}">
      <dgm:prSet/>
      <dgm:spPr/>
      <dgm:t>
        <a:bodyPr/>
        <a:lstStyle/>
        <a:p>
          <a:r>
            <a:rPr lang="en-US"/>
            <a:t>Gentoo</a:t>
          </a:r>
        </a:p>
      </dgm:t>
    </dgm:pt>
    <dgm:pt modelId="{79CC976B-22FF-4791-ABB6-4D6DA242391B}" type="parTrans" cxnId="{119646CB-9FDA-471F-AF8A-FBDD59825411}">
      <dgm:prSet/>
      <dgm:spPr/>
      <dgm:t>
        <a:bodyPr/>
        <a:lstStyle/>
        <a:p>
          <a:endParaRPr lang="en-US"/>
        </a:p>
      </dgm:t>
    </dgm:pt>
    <dgm:pt modelId="{7A829C4D-3932-4760-8EFE-A5D61AE5D7A3}" type="sibTrans" cxnId="{119646CB-9FDA-471F-AF8A-FBDD59825411}">
      <dgm:prSet/>
      <dgm:spPr/>
      <dgm:t>
        <a:bodyPr/>
        <a:lstStyle/>
        <a:p>
          <a:endParaRPr lang="en-US"/>
        </a:p>
      </dgm:t>
    </dgm:pt>
    <dgm:pt modelId="{BD6D395F-2AAB-4548-BCB1-7BFA8DCC580C}">
      <dgm:prSet/>
      <dgm:spPr/>
      <dgm:t>
        <a:bodyPr/>
        <a:lstStyle/>
        <a:p>
          <a:r>
            <a:rPr lang="en-US"/>
            <a:t>OpenSUSE</a:t>
          </a:r>
        </a:p>
      </dgm:t>
    </dgm:pt>
    <dgm:pt modelId="{06C6C91C-DB32-4D33-8AF5-956C175533B4}" type="parTrans" cxnId="{58A866F3-D59E-42A5-AEB8-CED9527AB32B}">
      <dgm:prSet/>
      <dgm:spPr/>
      <dgm:t>
        <a:bodyPr/>
        <a:lstStyle/>
        <a:p>
          <a:endParaRPr lang="en-US"/>
        </a:p>
      </dgm:t>
    </dgm:pt>
    <dgm:pt modelId="{41106289-9CB4-4ABB-B0B3-4DF133DF5AEC}" type="sibTrans" cxnId="{58A866F3-D59E-42A5-AEB8-CED9527AB32B}">
      <dgm:prSet/>
      <dgm:spPr/>
      <dgm:t>
        <a:bodyPr/>
        <a:lstStyle/>
        <a:p>
          <a:endParaRPr lang="en-US"/>
        </a:p>
      </dgm:t>
    </dgm:pt>
    <dgm:pt modelId="{A3A88391-28C8-45E2-9798-9BFC8F13C950}" type="pres">
      <dgm:prSet presAssocID="{DDEE7968-85D4-4550-AAAC-1E6B6BAAF986}" presName="linear" presStyleCnt="0">
        <dgm:presLayoutVars>
          <dgm:animLvl val="lvl"/>
          <dgm:resizeHandles val="exact"/>
        </dgm:presLayoutVars>
      </dgm:prSet>
      <dgm:spPr/>
    </dgm:pt>
    <dgm:pt modelId="{79269ECA-C36B-4513-BBCB-884D25E1413E}" type="pres">
      <dgm:prSet presAssocID="{306239FC-F9BF-4335-8860-5232AE1354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8EC741-429D-4D97-80F4-D27A93314199}" type="pres">
      <dgm:prSet presAssocID="{02687F75-B636-49D9-87E2-C70EF6D7E263}" presName="spacer" presStyleCnt="0"/>
      <dgm:spPr/>
    </dgm:pt>
    <dgm:pt modelId="{EEC9EBEA-9D3D-4C9C-B541-34FE70061BBA}" type="pres">
      <dgm:prSet presAssocID="{405A91CF-5E52-48F9-BD8D-DE5D30B76B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987ACD8-1856-4BAB-94C7-723E9D286A47}" type="pres">
      <dgm:prSet presAssocID="{19479643-1DCD-49D2-9902-1B6F40567CDF}" presName="spacer" presStyleCnt="0"/>
      <dgm:spPr/>
    </dgm:pt>
    <dgm:pt modelId="{8388A483-C258-4CAD-B780-D16FE5C44ADA}" type="pres">
      <dgm:prSet presAssocID="{6CA535DD-EE15-4A0C-AFE6-DBDB1FB5E15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9AFB390-CDCD-4EC8-9E12-29A68BEC5F72}" type="pres">
      <dgm:prSet presAssocID="{6CA535DD-EE15-4A0C-AFE6-DBDB1FB5E15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1AE4E05-DDD8-459D-A216-798802A7DEAA}" srcId="{6CA535DD-EE15-4A0C-AFE6-DBDB1FB5E15F}" destId="{2E6E4EAF-80E8-4158-816E-E69C3E9C3906}" srcOrd="1" destOrd="0" parTransId="{3C11FD1E-50B5-49ED-A6F7-622C0DAC3D1A}" sibTransId="{379F1D0C-B5E1-4678-8B89-05FCDECFDAFE}"/>
    <dgm:cxn modelId="{C815ED09-AE18-49E0-8A32-A0A2A7685390}" type="presOf" srcId="{306239FC-F9BF-4335-8860-5232AE1354E2}" destId="{79269ECA-C36B-4513-BBCB-884D25E1413E}" srcOrd="0" destOrd="0" presId="urn:microsoft.com/office/officeart/2005/8/layout/vList2"/>
    <dgm:cxn modelId="{2615FC28-665D-4A72-944D-324CD0C3836F}" type="presOf" srcId="{405A91CF-5E52-48F9-BD8D-DE5D30B76B2C}" destId="{EEC9EBEA-9D3D-4C9C-B541-34FE70061BBA}" srcOrd="0" destOrd="0" presId="urn:microsoft.com/office/officeart/2005/8/layout/vList2"/>
    <dgm:cxn modelId="{0F33A135-9FF5-4CC4-8878-E56BFE3702F8}" srcId="{DDEE7968-85D4-4550-AAAC-1E6B6BAAF986}" destId="{6CA535DD-EE15-4A0C-AFE6-DBDB1FB5E15F}" srcOrd="2" destOrd="0" parTransId="{6285BF93-F2F5-4B5F-A4C1-A725906146AB}" sibTransId="{6DECC6A3-3A22-44CA-ABA4-4D53CB0A788B}"/>
    <dgm:cxn modelId="{FEFE7743-7A87-4EAA-9268-2758E28E28EC}" srcId="{DDEE7968-85D4-4550-AAAC-1E6B6BAAF986}" destId="{306239FC-F9BF-4335-8860-5232AE1354E2}" srcOrd="0" destOrd="0" parTransId="{3A98B7C7-9453-4C0E-ADE3-7F1886159FFE}" sibTransId="{02687F75-B636-49D9-87E2-C70EF6D7E263}"/>
    <dgm:cxn modelId="{18618F48-BF21-46D1-ABFD-908E761D865C}" type="presOf" srcId="{6CA535DD-EE15-4A0C-AFE6-DBDB1FB5E15F}" destId="{8388A483-C258-4CAD-B780-D16FE5C44ADA}" srcOrd="0" destOrd="0" presId="urn:microsoft.com/office/officeart/2005/8/layout/vList2"/>
    <dgm:cxn modelId="{E309F948-80AF-450C-A9F3-CA313F7E58DF}" type="presOf" srcId="{D092B6D0-F331-4490-9DA0-B052321B139B}" destId="{49AFB390-CDCD-4EC8-9E12-29A68BEC5F72}" srcOrd="0" destOrd="3" presId="urn:microsoft.com/office/officeart/2005/8/layout/vList2"/>
    <dgm:cxn modelId="{302A174B-11D7-4B50-83C2-221A6741B608}" type="presOf" srcId="{DDEE7968-85D4-4550-AAAC-1E6B6BAAF986}" destId="{A3A88391-28C8-45E2-9798-9BFC8F13C950}" srcOrd="0" destOrd="0" presId="urn:microsoft.com/office/officeart/2005/8/layout/vList2"/>
    <dgm:cxn modelId="{567DDA6E-8379-4CA4-A7B0-67FDEAE82793}" type="presOf" srcId="{E8449CA3-FE55-463A-BA86-DEC12B5AE565}" destId="{49AFB390-CDCD-4EC8-9E12-29A68BEC5F72}" srcOrd="0" destOrd="4" presId="urn:microsoft.com/office/officeart/2005/8/layout/vList2"/>
    <dgm:cxn modelId="{314F8F58-5588-4D22-B428-99DC309BC6A2}" srcId="{DDEE7968-85D4-4550-AAAC-1E6B6BAAF986}" destId="{405A91CF-5E52-48F9-BD8D-DE5D30B76B2C}" srcOrd="1" destOrd="0" parTransId="{4CAD0F48-9600-4022-9467-71D7957736A9}" sibTransId="{19479643-1DCD-49D2-9902-1B6F40567CDF}"/>
    <dgm:cxn modelId="{F56FF186-0731-4E7D-A883-EC83D95D6898}" srcId="{6CA535DD-EE15-4A0C-AFE6-DBDB1FB5E15F}" destId="{E8449CA3-FE55-463A-BA86-DEC12B5AE565}" srcOrd="4" destOrd="0" parTransId="{88AD26F8-3D86-4D59-8553-F032AF263B9A}" sibTransId="{96C6F52C-AB32-41DD-BC8C-C893E03B3A94}"/>
    <dgm:cxn modelId="{C9B5F995-2206-4E3C-840D-EF2E0F3D7F78}" srcId="{6CA535DD-EE15-4A0C-AFE6-DBDB1FB5E15F}" destId="{D092B6D0-F331-4490-9DA0-B052321B139B}" srcOrd="3" destOrd="0" parTransId="{1996CD8A-2D07-4AF3-8B0B-2B0CEB92E051}" sibTransId="{13D4EAE4-787A-4A4B-B42E-5DE6209EB613}"/>
    <dgm:cxn modelId="{6845839A-8BCF-4547-B41B-A0A3ED6D1A63}" type="presOf" srcId="{4CC0EF16-1085-4EB9-AEE7-44DBF177BF7E}" destId="{49AFB390-CDCD-4EC8-9E12-29A68BEC5F72}" srcOrd="0" destOrd="0" presId="urn:microsoft.com/office/officeart/2005/8/layout/vList2"/>
    <dgm:cxn modelId="{119646CB-9FDA-471F-AF8A-FBDD59825411}" srcId="{6CA535DD-EE15-4A0C-AFE6-DBDB1FB5E15F}" destId="{EB63FF9C-397B-4EE0-B5BB-A59834D9ECA7}" srcOrd="5" destOrd="0" parTransId="{79CC976B-22FF-4791-ABB6-4D6DA242391B}" sibTransId="{7A829C4D-3932-4760-8EFE-A5D61AE5D7A3}"/>
    <dgm:cxn modelId="{6776EED1-44FF-485A-B092-70D0222FD03E}" type="presOf" srcId="{EB63FF9C-397B-4EE0-B5BB-A59834D9ECA7}" destId="{49AFB390-CDCD-4EC8-9E12-29A68BEC5F72}" srcOrd="0" destOrd="5" presId="urn:microsoft.com/office/officeart/2005/8/layout/vList2"/>
    <dgm:cxn modelId="{27A67FDA-FD83-4EA7-9B00-0DBF384C108B}" srcId="{6CA535DD-EE15-4A0C-AFE6-DBDB1FB5E15F}" destId="{5411B536-6D4C-46C7-A4B6-B3B9B8E66F2E}" srcOrd="2" destOrd="0" parTransId="{7CE3D297-AF11-4974-9986-A0B8D66F062E}" sibTransId="{80113352-05C9-4368-873E-87995614E0B7}"/>
    <dgm:cxn modelId="{BF62CFE1-E278-41C7-BCEC-109F16060104}" srcId="{6CA535DD-EE15-4A0C-AFE6-DBDB1FB5E15F}" destId="{4CC0EF16-1085-4EB9-AEE7-44DBF177BF7E}" srcOrd="0" destOrd="0" parTransId="{7F169015-028E-4C4F-BA8B-B7CB34C4C4A1}" sibTransId="{44B5E913-2FC6-433C-AE05-224734147C91}"/>
    <dgm:cxn modelId="{8D838EE6-32AC-476D-B0BE-319BB9753F85}" type="presOf" srcId="{5411B536-6D4C-46C7-A4B6-B3B9B8E66F2E}" destId="{49AFB390-CDCD-4EC8-9E12-29A68BEC5F72}" srcOrd="0" destOrd="2" presId="urn:microsoft.com/office/officeart/2005/8/layout/vList2"/>
    <dgm:cxn modelId="{AC89FBE6-02DA-4E5C-BE55-44CB80522B55}" type="presOf" srcId="{BD6D395F-2AAB-4548-BCB1-7BFA8DCC580C}" destId="{49AFB390-CDCD-4EC8-9E12-29A68BEC5F72}" srcOrd="0" destOrd="6" presId="urn:microsoft.com/office/officeart/2005/8/layout/vList2"/>
    <dgm:cxn modelId="{CF321CF2-80FA-4F44-A0D4-F84891EAC1CF}" type="presOf" srcId="{2E6E4EAF-80E8-4158-816E-E69C3E9C3906}" destId="{49AFB390-CDCD-4EC8-9E12-29A68BEC5F72}" srcOrd="0" destOrd="1" presId="urn:microsoft.com/office/officeart/2005/8/layout/vList2"/>
    <dgm:cxn modelId="{58A866F3-D59E-42A5-AEB8-CED9527AB32B}" srcId="{6CA535DD-EE15-4A0C-AFE6-DBDB1FB5E15F}" destId="{BD6D395F-2AAB-4548-BCB1-7BFA8DCC580C}" srcOrd="6" destOrd="0" parTransId="{06C6C91C-DB32-4D33-8AF5-956C175533B4}" sibTransId="{41106289-9CB4-4ABB-B0B3-4DF133DF5AEC}"/>
    <dgm:cxn modelId="{420B6B01-2B41-48A8-9DC1-40D5E0633090}" type="presParOf" srcId="{A3A88391-28C8-45E2-9798-9BFC8F13C950}" destId="{79269ECA-C36B-4513-BBCB-884D25E1413E}" srcOrd="0" destOrd="0" presId="urn:microsoft.com/office/officeart/2005/8/layout/vList2"/>
    <dgm:cxn modelId="{A7F94AE1-B60D-4664-B3AA-551385FFFAA0}" type="presParOf" srcId="{A3A88391-28C8-45E2-9798-9BFC8F13C950}" destId="{5D8EC741-429D-4D97-80F4-D27A93314199}" srcOrd="1" destOrd="0" presId="urn:microsoft.com/office/officeart/2005/8/layout/vList2"/>
    <dgm:cxn modelId="{E6D81D73-CC73-46E2-B7CA-BD3FF86D4AF4}" type="presParOf" srcId="{A3A88391-28C8-45E2-9798-9BFC8F13C950}" destId="{EEC9EBEA-9D3D-4C9C-B541-34FE70061BBA}" srcOrd="2" destOrd="0" presId="urn:microsoft.com/office/officeart/2005/8/layout/vList2"/>
    <dgm:cxn modelId="{CD776B3F-BDFF-4A3B-AD1B-67594236B0ED}" type="presParOf" srcId="{A3A88391-28C8-45E2-9798-9BFC8F13C950}" destId="{C987ACD8-1856-4BAB-94C7-723E9D286A47}" srcOrd="3" destOrd="0" presId="urn:microsoft.com/office/officeart/2005/8/layout/vList2"/>
    <dgm:cxn modelId="{68939817-4632-4433-ACA1-0A102147688F}" type="presParOf" srcId="{A3A88391-28C8-45E2-9798-9BFC8F13C950}" destId="{8388A483-C258-4CAD-B780-D16FE5C44ADA}" srcOrd="4" destOrd="0" presId="urn:microsoft.com/office/officeart/2005/8/layout/vList2"/>
    <dgm:cxn modelId="{FB62F5B8-0C6A-4C8A-B689-086FD88811B0}" type="presParOf" srcId="{A3A88391-28C8-45E2-9798-9BFC8F13C950}" destId="{49AFB390-CDCD-4EC8-9E12-29A68BEC5F7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022325-D771-45B3-BA48-6DD719E9B1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1B8412-6AEE-4849-BEBC-9F52D3CA9C15}">
      <dgm:prSet phldrT="[Text]"/>
      <dgm:spPr/>
      <dgm:t>
        <a:bodyPr/>
        <a:lstStyle/>
        <a:p>
          <a:r>
            <a:rPr lang="en-US"/>
            <a:t>There are also non-free distributions available, such as:</a:t>
          </a:r>
        </a:p>
      </dgm:t>
    </dgm:pt>
    <dgm:pt modelId="{36158462-974F-47C2-A1AF-56128D2CC3A9}" type="parTrans" cxnId="{22CE4033-43A0-4E33-8E66-20C41662BFFA}">
      <dgm:prSet/>
      <dgm:spPr/>
      <dgm:t>
        <a:bodyPr/>
        <a:lstStyle/>
        <a:p>
          <a:endParaRPr lang="en-US"/>
        </a:p>
      </dgm:t>
    </dgm:pt>
    <dgm:pt modelId="{11A82F93-516F-4C27-AAF6-EF5E26DF439D}" type="sibTrans" cxnId="{22CE4033-43A0-4E33-8E66-20C41662BFFA}">
      <dgm:prSet/>
      <dgm:spPr/>
      <dgm:t>
        <a:bodyPr/>
        <a:lstStyle/>
        <a:p>
          <a:endParaRPr lang="en-US"/>
        </a:p>
      </dgm:t>
    </dgm:pt>
    <dgm:pt modelId="{1589E7B1-F93F-4FEE-81BB-1BB3EF0129C6}">
      <dgm:prSet phldrT="[Text]"/>
      <dgm:spPr/>
      <dgm:t>
        <a:bodyPr/>
        <a:lstStyle/>
        <a:p>
          <a:pPr>
            <a:buNone/>
          </a:pPr>
          <a:r>
            <a:rPr lang="en-US"/>
            <a:t>The main difference between free and paid distributions is paid support – and some paid repositories.</a:t>
          </a:r>
        </a:p>
      </dgm:t>
    </dgm:pt>
    <dgm:pt modelId="{34F975CE-9A10-4E9D-B677-6F35DA8FAD5C}" type="parTrans" cxnId="{B3AE6F2D-3D40-49B9-BF4E-F1A181766BB0}">
      <dgm:prSet/>
      <dgm:spPr/>
      <dgm:t>
        <a:bodyPr/>
        <a:lstStyle/>
        <a:p>
          <a:endParaRPr lang="en-US"/>
        </a:p>
      </dgm:t>
    </dgm:pt>
    <dgm:pt modelId="{FDE54465-6767-4130-909C-E24FA3DB8F8E}" type="sibTrans" cxnId="{B3AE6F2D-3D40-49B9-BF4E-F1A181766BB0}">
      <dgm:prSet/>
      <dgm:spPr/>
      <dgm:t>
        <a:bodyPr/>
        <a:lstStyle/>
        <a:p>
          <a:endParaRPr lang="en-US"/>
        </a:p>
      </dgm:t>
    </dgm:pt>
    <dgm:pt modelId="{8332EE3E-647D-4A97-B081-CD7BFF403D54}">
      <dgm:prSet phldrT="[Text]"/>
      <dgm:spPr/>
      <dgm:t>
        <a:bodyPr/>
        <a:lstStyle/>
        <a:p>
          <a:r>
            <a:rPr lang="en-US"/>
            <a:t>Red Hat Enterprise Linux</a:t>
          </a:r>
        </a:p>
      </dgm:t>
    </dgm:pt>
    <dgm:pt modelId="{9543D63F-2A02-4A90-A822-0AA7FD5526EB}" type="parTrans" cxnId="{26EE439C-A47B-4F16-A79C-A9D3076B185E}">
      <dgm:prSet/>
      <dgm:spPr/>
      <dgm:t>
        <a:bodyPr/>
        <a:lstStyle/>
        <a:p>
          <a:endParaRPr lang="en-US"/>
        </a:p>
      </dgm:t>
    </dgm:pt>
    <dgm:pt modelId="{7B5519CD-101A-4ABA-B25B-E6956F3D4B14}" type="sibTrans" cxnId="{26EE439C-A47B-4F16-A79C-A9D3076B185E}">
      <dgm:prSet/>
      <dgm:spPr/>
      <dgm:t>
        <a:bodyPr/>
        <a:lstStyle/>
        <a:p>
          <a:endParaRPr lang="en-US"/>
        </a:p>
      </dgm:t>
    </dgm:pt>
    <dgm:pt modelId="{725348B5-DCC4-44A5-B0FF-E71C15FD9972}">
      <dgm:prSet/>
      <dgm:spPr/>
      <dgm:t>
        <a:bodyPr/>
        <a:lstStyle/>
        <a:p>
          <a:r>
            <a:rPr lang="en-US"/>
            <a:t>Oracle Linux</a:t>
          </a:r>
        </a:p>
      </dgm:t>
    </dgm:pt>
    <dgm:pt modelId="{2D9FE782-9464-4BE9-8559-7966EA4E353D}" type="parTrans" cxnId="{433E12F1-75B8-4C30-8E93-C5C37B221814}">
      <dgm:prSet/>
      <dgm:spPr/>
      <dgm:t>
        <a:bodyPr/>
        <a:lstStyle/>
        <a:p>
          <a:endParaRPr lang="en-US"/>
        </a:p>
      </dgm:t>
    </dgm:pt>
    <dgm:pt modelId="{7163697A-39EE-4DAD-B8D8-005EDA605DFC}" type="sibTrans" cxnId="{433E12F1-75B8-4C30-8E93-C5C37B221814}">
      <dgm:prSet/>
      <dgm:spPr/>
      <dgm:t>
        <a:bodyPr/>
        <a:lstStyle/>
        <a:p>
          <a:endParaRPr lang="en-US"/>
        </a:p>
      </dgm:t>
    </dgm:pt>
    <dgm:pt modelId="{5626EFB8-5B2C-4A61-9257-9E09B4DE2A6D}">
      <dgm:prSet/>
      <dgm:spPr/>
      <dgm:t>
        <a:bodyPr/>
        <a:lstStyle/>
        <a:p>
          <a:r>
            <a:rPr lang="en-US"/>
            <a:t>SUSE Linux Enterprise Server</a:t>
          </a:r>
        </a:p>
      </dgm:t>
    </dgm:pt>
    <dgm:pt modelId="{FCDF5288-D074-4EE2-A131-9E35C643E04C}" type="parTrans" cxnId="{FA9DD485-D710-4B74-9717-892D0A547C04}">
      <dgm:prSet/>
      <dgm:spPr/>
      <dgm:t>
        <a:bodyPr/>
        <a:lstStyle/>
        <a:p>
          <a:endParaRPr lang="en-US"/>
        </a:p>
      </dgm:t>
    </dgm:pt>
    <dgm:pt modelId="{256A05E3-EC9C-4CD3-9A46-C760466CFC21}" type="sibTrans" cxnId="{FA9DD485-D710-4B74-9717-892D0A547C04}">
      <dgm:prSet/>
      <dgm:spPr/>
      <dgm:t>
        <a:bodyPr/>
        <a:lstStyle/>
        <a:p>
          <a:endParaRPr lang="en-US"/>
        </a:p>
      </dgm:t>
    </dgm:pt>
    <dgm:pt modelId="{B99A1D38-37EA-4D1A-8BB3-C5DBD28CD541}">
      <dgm:prSet/>
      <dgm:spPr/>
      <dgm:t>
        <a:bodyPr/>
        <a:lstStyle/>
        <a:p>
          <a:r>
            <a:rPr lang="en-US"/>
            <a:t>Scientific Linux</a:t>
          </a:r>
        </a:p>
      </dgm:t>
    </dgm:pt>
    <dgm:pt modelId="{FFDCA4B2-1F30-48A0-B05E-BA7E61C10D28}" type="parTrans" cxnId="{BE5D9C4C-A4AA-41F5-AFCE-5F1313FCF576}">
      <dgm:prSet/>
      <dgm:spPr/>
      <dgm:t>
        <a:bodyPr/>
        <a:lstStyle/>
        <a:p>
          <a:endParaRPr lang="en-US"/>
        </a:p>
      </dgm:t>
    </dgm:pt>
    <dgm:pt modelId="{A190A055-9B2E-4CF1-A589-BC80914DF4B8}" type="sibTrans" cxnId="{BE5D9C4C-A4AA-41F5-AFCE-5F1313FCF576}">
      <dgm:prSet/>
      <dgm:spPr/>
      <dgm:t>
        <a:bodyPr/>
        <a:lstStyle/>
        <a:p>
          <a:endParaRPr lang="en-US"/>
        </a:p>
      </dgm:t>
    </dgm:pt>
    <dgm:pt modelId="{E37DE6DF-4E48-498E-9B7F-9DB29CBC49E6}">
      <dgm:prSet/>
      <dgm:spPr/>
      <dgm:t>
        <a:bodyPr/>
        <a:lstStyle/>
        <a:p>
          <a:r>
            <a:rPr lang="en-US"/>
            <a:t>Astra Linux Special Edition</a:t>
          </a:r>
        </a:p>
      </dgm:t>
    </dgm:pt>
    <dgm:pt modelId="{D095DFE6-10D9-4AD1-A9C1-27D16BAC7E9E}" type="parTrans" cxnId="{DB30E435-3608-4EB6-9799-9D22E9DDCB1F}">
      <dgm:prSet/>
      <dgm:spPr/>
      <dgm:t>
        <a:bodyPr/>
        <a:lstStyle/>
        <a:p>
          <a:endParaRPr lang="en-US"/>
        </a:p>
      </dgm:t>
    </dgm:pt>
    <dgm:pt modelId="{81A842C1-C9AD-4189-B70C-AEBC11C152B5}" type="sibTrans" cxnId="{DB30E435-3608-4EB6-9799-9D22E9DDCB1F}">
      <dgm:prSet/>
      <dgm:spPr/>
      <dgm:t>
        <a:bodyPr/>
        <a:lstStyle/>
        <a:p>
          <a:endParaRPr lang="en-US"/>
        </a:p>
      </dgm:t>
    </dgm:pt>
    <dgm:pt modelId="{5FADC99E-13C1-4184-B5AC-1031938A5115}" type="pres">
      <dgm:prSet presAssocID="{B1022325-D771-45B3-BA48-6DD719E9B1CB}" presName="linear" presStyleCnt="0">
        <dgm:presLayoutVars>
          <dgm:animLvl val="lvl"/>
          <dgm:resizeHandles val="exact"/>
        </dgm:presLayoutVars>
      </dgm:prSet>
      <dgm:spPr/>
    </dgm:pt>
    <dgm:pt modelId="{C527F456-B4C1-4D47-9E8D-F8BC878741BC}" type="pres">
      <dgm:prSet presAssocID="{831B8412-6AEE-4849-BEBC-9F52D3CA9C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DF50AD-3FC3-459A-99F5-87D5C66EBADB}" type="pres">
      <dgm:prSet presAssocID="{831B8412-6AEE-4849-BEBC-9F52D3CA9C15}" presName="childText" presStyleLbl="revTx" presStyleIdx="0" presStyleCnt="1">
        <dgm:presLayoutVars>
          <dgm:bulletEnabled val="1"/>
        </dgm:presLayoutVars>
      </dgm:prSet>
      <dgm:spPr/>
    </dgm:pt>
    <dgm:pt modelId="{EACE8290-6C37-4B39-9971-1C4D938F4A36}" type="pres">
      <dgm:prSet presAssocID="{1589E7B1-F93F-4FEE-81BB-1BB3EF0129C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2E26A2B-4CD9-472A-867C-ECB052075C91}" type="presOf" srcId="{831B8412-6AEE-4849-BEBC-9F52D3CA9C15}" destId="{C527F456-B4C1-4D47-9E8D-F8BC878741BC}" srcOrd="0" destOrd="0" presId="urn:microsoft.com/office/officeart/2005/8/layout/vList2"/>
    <dgm:cxn modelId="{B3AE6F2D-3D40-49B9-BF4E-F1A181766BB0}" srcId="{B1022325-D771-45B3-BA48-6DD719E9B1CB}" destId="{1589E7B1-F93F-4FEE-81BB-1BB3EF0129C6}" srcOrd="1" destOrd="0" parTransId="{34F975CE-9A10-4E9D-B677-6F35DA8FAD5C}" sibTransId="{FDE54465-6767-4130-909C-E24FA3DB8F8E}"/>
    <dgm:cxn modelId="{22CE4033-43A0-4E33-8E66-20C41662BFFA}" srcId="{B1022325-D771-45B3-BA48-6DD719E9B1CB}" destId="{831B8412-6AEE-4849-BEBC-9F52D3CA9C15}" srcOrd="0" destOrd="0" parTransId="{36158462-974F-47C2-A1AF-56128D2CC3A9}" sibTransId="{11A82F93-516F-4C27-AAF6-EF5E26DF439D}"/>
    <dgm:cxn modelId="{DB30E435-3608-4EB6-9799-9D22E9DDCB1F}" srcId="{831B8412-6AEE-4849-BEBC-9F52D3CA9C15}" destId="{E37DE6DF-4E48-498E-9B7F-9DB29CBC49E6}" srcOrd="4" destOrd="0" parTransId="{D095DFE6-10D9-4AD1-A9C1-27D16BAC7E9E}" sibTransId="{81A842C1-C9AD-4189-B70C-AEBC11C152B5}"/>
    <dgm:cxn modelId="{BE5D9C4C-A4AA-41F5-AFCE-5F1313FCF576}" srcId="{831B8412-6AEE-4849-BEBC-9F52D3CA9C15}" destId="{B99A1D38-37EA-4D1A-8BB3-C5DBD28CD541}" srcOrd="3" destOrd="0" parTransId="{FFDCA4B2-1F30-48A0-B05E-BA7E61C10D28}" sibTransId="{A190A055-9B2E-4CF1-A589-BC80914DF4B8}"/>
    <dgm:cxn modelId="{ECDC9B52-62F0-4061-BDC7-113B4E43DBDF}" type="presOf" srcId="{1589E7B1-F93F-4FEE-81BB-1BB3EF0129C6}" destId="{EACE8290-6C37-4B39-9971-1C4D938F4A36}" srcOrd="0" destOrd="0" presId="urn:microsoft.com/office/officeart/2005/8/layout/vList2"/>
    <dgm:cxn modelId="{837E9F52-B2A4-4851-9F0B-65F9EC03C006}" type="presOf" srcId="{8332EE3E-647D-4A97-B081-CD7BFF403D54}" destId="{CFDF50AD-3FC3-459A-99F5-87D5C66EBADB}" srcOrd="0" destOrd="0" presId="urn:microsoft.com/office/officeart/2005/8/layout/vList2"/>
    <dgm:cxn modelId="{8CB07A73-84F0-4B04-AC7C-91521A454DF6}" type="presOf" srcId="{725348B5-DCC4-44A5-B0FF-E71C15FD9972}" destId="{CFDF50AD-3FC3-459A-99F5-87D5C66EBADB}" srcOrd="0" destOrd="1" presId="urn:microsoft.com/office/officeart/2005/8/layout/vList2"/>
    <dgm:cxn modelId="{FA9DD485-D710-4B74-9717-892D0A547C04}" srcId="{831B8412-6AEE-4849-BEBC-9F52D3CA9C15}" destId="{5626EFB8-5B2C-4A61-9257-9E09B4DE2A6D}" srcOrd="2" destOrd="0" parTransId="{FCDF5288-D074-4EE2-A131-9E35C643E04C}" sibTransId="{256A05E3-EC9C-4CD3-9A46-C760466CFC21}"/>
    <dgm:cxn modelId="{B9A54C86-A0AD-405F-A641-97549937D550}" type="presOf" srcId="{B99A1D38-37EA-4D1A-8BB3-C5DBD28CD541}" destId="{CFDF50AD-3FC3-459A-99F5-87D5C66EBADB}" srcOrd="0" destOrd="3" presId="urn:microsoft.com/office/officeart/2005/8/layout/vList2"/>
    <dgm:cxn modelId="{26EE439C-A47B-4F16-A79C-A9D3076B185E}" srcId="{831B8412-6AEE-4849-BEBC-9F52D3CA9C15}" destId="{8332EE3E-647D-4A97-B081-CD7BFF403D54}" srcOrd="0" destOrd="0" parTransId="{9543D63F-2A02-4A90-A822-0AA7FD5526EB}" sibTransId="{7B5519CD-101A-4ABA-B25B-E6956F3D4B14}"/>
    <dgm:cxn modelId="{DEFB1E9E-92F7-446E-8667-77E2D576DA37}" type="presOf" srcId="{E37DE6DF-4E48-498E-9B7F-9DB29CBC49E6}" destId="{CFDF50AD-3FC3-459A-99F5-87D5C66EBADB}" srcOrd="0" destOrd="4" presId="urn:microsoft.com/office/officeart/2005/8/layout/vList2"/>
    <dgm:cxn modelId="{253E11C1-F097-4F0A-A3E1-2C164596677B}" type="presOf" srcId="{B1022325-D771-45B3-BA48-6DD719E9B1CB}" destId="{5FADC99E-13C1-4184-B5AC-1031938A5115}" srcOrd="0" destOrd="0" presId="urn:microsoft.com/office/officeart/2005/8/layout/vList2"/>
    <dgm:cxn modelId="{893D09D0-43DB-4399-B972-EA64A1D5BAEF}" type="presOf" srcId="{5626EFB8-5B2C-4A61-9257-9E09B4DE2A6D}" destId="{CFDF50AD-3FC3-459A-99F5-87D5C66EBADB}" srcOrd="0" destOrd="2" presId="urn:microsoft.com/office/officeart/2005/8/layout/vList2"/>
    <dgm:cxn modelId="{433E12F1-75B8-4C30-8E93-C5C37B221814}" srcId="{831B8412-6AEE-4849-BEBC-9F52D3CA9C15}" destId="{725348B5-DCC4-44A5-B0FF-E71C15FD9972}" srcOrd="1" destOrd="0" parTransId="{2D9FE782-9464-4BE9-8559-7966EA4E353D}" sibTransId="{7163697A-39EE-4DAD-B8D8-005EDA605DFC}"/>
    <dgm:cxn modelId="{963CE52E-4020-45B1-81E2-FCB61B2D2C44}" type="presParOf" srcId="{5FADC99E-13C1-4184-B5AC-1031938A5115}" destId="{C527F456-B4C1-4D47-9E8D-F8BC878741BC}" srcOrd="0" destOrd="0" presId="urn:microsoft.com/office/officeart/2005/8/layout/vList2"/>
    <dgm:cxn modelId="{6CFECDB5-B964-4240-964E-D8A49F267300}" type="presParOf" srcId="{5FADC99E-13C1-4184-B5AC-1031938A5115}" destId="{CFDF50AD-3FC3-459A-99F5-87D5C66EBADB}" srcOrd="1" destOrd="0" presId="urn:microsoft.com/office/officeart/2005/8/layout/vList2"/>
    <dgm:cxn modelId="{A1D8FAD1-CBA7-41CD-BA41-339169509D17}" type="presParOf" srcId="{5FADC99E-13C1-4184-B5AC-1031938A5115}" destId="{EACE8290-6C37-4B39-9971-1C4D938F4A3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DC1D5-8BB6-4821-A1EF-3C25408B0367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93A320-6AC1-4710-BC05-FEDA180BD0A9}">
      <dgm:prSet phldrT="[Text]"/>
      <dgm:spPr/>
      <dgm:t>
        <a:bodyPr/>
        <a:lstStyle/>
        <a:p>
          <a:r>
            <a:rPr lang="en-US"/>
            <a:t>Most popular RedHat-like distributions are:</a:t>
          </a:r>
        </a:p>
      </dgm:t>
    </dgm:pt>
    <dgm:pt modelId="{A262BB93-F735-45F9-B35D-C02128853E5D}" type="parTrans" cxnId="{136667C2-FB80-47AD-9FAA-B1FBF66C9E90}">
      <dgm:prSet/>
      <dgm:spPr/>
      <dgm:t>
        <a:bodyPr/>
        <a:lstStyle/>
        <a:p>
          <a:endParaRPr lang="en-US"/>
        </a:p>
      </dgm:t>
    </dgm:pt>
    <dgm:pt modelId="{B92B9C21-5476-40CA-A997-2211EA97FDC2}" type="sibTrans" cxnId="{136667C2-FB80-47AD-9FAA-B1FBF66C9E90}">
      <dgm:prSet/>
      <dgm:spPr/>
      <dgm:t>
        <a:bodyPr/>
        <a:lstStyle/>
        <a:p>
          <a:endParaRPr lang="en-US"/>
        </a:p>
      </dgm:t>
    </dgm:pt>
    <dgm:pt modelId="{7B5C9EAB-D6B2-431E-B3F2-0EB9B60AF7DF}">
      <dgm:prSet phldrT="[Text]"/>
      <dgm:spPr/>
      <dgm:t>
        <a:bodyPr/>
        <a:lstStyle/>
        <a:p>
          <a:r>
            <a:rPr lang="en-US"/>
            <a:t>Most popular Debian-like distributions:</a:t>
          </a:r>
        </a:p>
      </dgm:t>
    </dgm:pt>
    <dgm:pt modelId="{4B31BD6F-6EFA-4CD2-BE55-C57D887FB709}" type="parTrans" cxnId="{AE5CFBBE-715B-49DA-A23D-4317790C734D}">
      <dgm:prSet/>
      <dgm:spPr/>
      <dgm:t>
        <a:bodyPr/>
        <a:lstStyle/>
        <a:p>
          <a:endParaRPr lang="en-US"/>
        </a:p>
      </dgm:t>
    </dgm:pt>
    <dgm:pt modelId="{9DB1489A-F0CF-42E3-9FB8-40CFC8E2FF0B}" type="sibTrans" cxnId="{AE5CFBBE-715B-49DA-A23D-4317790C734D}">
      <dgm:prSet/>
      <dgm:spPr/>
      <dgm:t>
        <a:bodyPr/>
        <a:lstStyle/>
        <a:p>
          <a:endParaRPr lang="en-US"/>
        </a:p>
      </dgm:t>
    </dgm:pt>
    <dgm:pt modelId="{EC2D4D54-1BD3-4304-A139-FC9740BD4B6E}">
      <dgm:prSet phldrT="[Text]"/>
      <dgm:spPr/>
      <dgm:t>
        <a:bodyPr/>
        <a:lstStyle/>
        <a:p>
          <a:r>
            <a:rPr lang="en-US"/>
            <a:t>Debian</a:t>
          </a:r>
        </a:p>
      </dgm:t>
    </dgm:pt>
    <dgm:pt modelId="{DF5BBC2C-B982-474D-B180-51FF3E9C81CC}" type="parTrans" cxnId="{78A6E6EF-09BB-465D-A218-B943FC8930A7}">
      <dgm:prSet/>
      <dgm:spPr/>
      <dgm:t>
        <a:bodyPr/>
        <a:lstStyle/>
        <a:p>
          <a:endParaRPr lang="en-US"/>
        </a:p>
      </dgm:t>
    </dgm:pt>
    <dgm:pt modelId="{1E4B30D4-BD84-407A-AE6E-93812DECBE94}" type="sibTrans" cxnId="{78A6E6EF-09BB-465D-A218-B943FC8930A7}">
      <dgm:prSet/>
      <dgm:spPr/>
      <dgm:t>
        <a:bodyPr/>
        <a:lstStyle/>
        <a:p>
          <a:endParaRPr lang="en-US"/>
        </a:p>
      </dgm:t>
    </dgm:pt>
    <dgm:pt modelId="{B15D8CF4-A4F4-4856-9902-5C48CA66F36F}">
      <dgm:prSet phldrT="[Text]"/>
      <dgm:spPr/>
      <dgm:t>
        <a:bodyPr/>
        <a:lstStyle/>
        <a:p>
          <a:r>
            <a:rPr lang="en-US"/>
            <a:t>RHEL</a:t>
          </a:r>
        </a:p>
      </dgm:t>
    </dgm:pt>
    <dgm:pt modelId="{21E7BCCF-7C10-45A2-9214-DC867084A2E2}" type="parTrans" cxnId="{D818C97D-2058-419F-A5B8-BAC694C685A9}">
      <dgm:prSet/>
      <dgm:spPr/>
      <dgm:t>
        <a:bodyPr/>
        <a:lstStyle/>
        <a:p>
          <a:endParaRPr lang="en-US"/>
        </a:p>
      </dgm:t>
    </dgm:pt>
    <dgm:pt modelId="{AC62D667-6D5F-4737-9F86-50B53F397877}" type="sibTrans" cxnId="{D818C97D-2058-419F-A5B8-BAC694C685A9}">
      <dgm:prSet/>
      <dgm:spPr/>
      <dgm:t>
        <a:bodyPr/>
        <a:lstStyle/>
        <a:p>
          <a:endParaRPr lang="en-US"/>
        </a:p>
      </dgm:t>
    </dgm:pt>
    <dgm:pt modelId="{6810A803-1FC9-4531-B6C8-05CF7E89020C}">
      <dgm:prSet/>
      <dgm:spPr/>
      <dgm:t>
        <a:bodyPr/>
        <a:lstStyle/>
        <a:p>
          <a:r>
            <a:rPr lang="en-US"/>
            <a:t>CentOS</a:t>
          </a:r>
        </a:p>
      </dgm:t>
    </dgm:pt>
    <dgm:pt modelId="{17F79D65-FC1A-4219-AE96-8A14B731B53A}" type="parTrans" cxnId="{B3431EA3-D7A5-4F39-9786-A5429E950EA6}">
      <dgm:prSet/>
      <dgm:spPr/>
      <dgm:t>
        <a:bodyPr/>
        <a:lstStyle/>
        <a:p>
          <a:endParaRPr lang="en-US"/>
        </a:p>
      </dgm:t>
    </dgm:pt>
    <dgm:pt modelId="{6323CE13-3FD9-4DF8-9D9A-AAF0289E7533}" type="sibTrans" cxnId="{B3431EA3-D7A5-4F39-9786-A5429E950EA6}">
      <dgm:prSet/>
      <dgm:spPr/>
      <dgm:t>
        <a:bodyPr/>
        <a:lstStyle/>
        <a:p>
          <a:endParaRPr lang="en-US"/>
        </a:p>
      </dgm:t>
    </dgm:pt>
    <dgm:pt modelId="{045B7EB2-E7B9-4C81-ADFD-443F4CC780F9}">
      <dgm:prSet/>
      <dgm:spPr/>
      <dgm:t>
        <a:bodyPr/>
        <a:lstStyle/>
        <a:p>
          <a:r>
            <a:rPr lang="en-US"/>
            <a:t>Oracle Linux</a:t>
          </a:r>
        </a:p>
      </dgm:t>
    </dgm:pt>
    <dgm:pt modelId="{B15F2478-61FA-4482-92F5-E5D5FDF5AAB7}" type="parTrans" cxnId="{817312DE-99C1-485D-A3E9-84C9AF3A7C91}">
      <dgm:prSet/>
      <dgm:spPr/>
      <dgm:t>
        <a:bodyPr/>
        <a:lstStyle/>
        <a:p>
          <a:endParaRPr lang="en-US"/>
        </a:p>
      </dgm:t>
    </dgm:pt>
    <dgm:pt modelId="{1521A066-D0E2-4EEF-A04D-4E1673D504B9}" type="sibTrans" cxnId="{817312DE-99C1-485D-A3E9-84C9AF3A7C91}">
      <dgm:prSet/>
      <dgm:spPr/>
      <dgm:t>
        <a:bodyPr/>
        <a:lstStyle/>
        <a:p>
          <a:endParaRPr lang="en-US"/>
        </a:p>
      </dgm:t>
    </dgm:pt>
    <dgm:pt modelId="{818EA5FA-8C04-48BC-82A8-0D4637B36CEA}">
      <dgm:prSet/>
      <dgm:spPr/>
      <dgm:t>
        <a:bodyPr/>
        <a:lstStyle/>
        <a:p>
          <a:r>
            <a:rPr lang="en-US"/>
            <a:t>Fedora</a:t>
          </a:r>
        </a:p>
      </dgm:t>
    </dgm:pt>
    <dgm:pt modelId="{3E8B115B-86A2-4A03-B688-A0BDE3A15B55}" type="parTrans" cxnId="{4A10588D-6ACB-4D03-AF29-670F9472D557}">
      <dgm:prSet/>
      <dgm:spPr/>
      <dgm:t>
        <a:bodyPr/>
        <a:lstStyle/>
        <a:p>
          <a:endParaRPr lang="en-US"/>
        </a:p>
      </dgm:t>
    </dgm:pt>
    <dgm:pt modelId="{EDC70BCD-1A62-4D3F-ADE4-6302848705B7}" type="sibTrans" cxnId="{4A10588D-6ACB-4D03-AF29-670F9472D557}">
      <dgm:prSet/>
      <dgm:spPr/>
      <dgm:t>
        <a:bodyPr/>
        <a:lstStyle/>
        <a:p>
          <a:endParaRPr lang="en-US"/>
        </a:p>
      </dgm:t>
    </dgm:pt>
    <dgm:pt modelId="{56A31040-1BC2-4960-9D4E-0D00744E0531}">
      <dgm:prSet/>
      <dgm:spPr/>
      <dgm:t>
        <a:bodyPr/>
        <a:lstStyle/>
        <a:p>
          <a:r>
            <a:rPr lang="en-US"/>
            <a:t>Ubuntu</a:t>
          </a:r>
        </a:p>
      </dgm:t>
    </dgm:pt>
    <dgm:pt modelId="{3B1826F7-F6BD-4650-8A20-4E85296AE31E}" type="parTrans" cxnId="{AA68C9D9-A146-4F6A-9E92-87D412627FF9}">
      <dgm:prSet/>
      <dgm:spPr/>
      <dgm:t>
        <a:bodyPr/>
        <a:lstStyle/>
        <a:p>
          <a:endParaRPr lang="en-US"/>
        </a:p>
      </dgm:t>
    </dgm:pt>
    <dgm:pt modelId="{FF2416D5-36E1-4045-80BB-F321A196FE86}" type="sibTrans" cxnId="{AA68C9D9-A146-4F6A-9E92-87D412627FF9}">
      <dgm:prSet/>
      <dgm:spPr/>
      <dgm:t>
        <a:bodyPr/>
        <a:lstStyle/>
        <a:p>
          <a:endParaRPr lang="en-US"/>
        </a:p>
      </dgm:t>
    </dgm:pt>
    <dgm:pt modelId="{CBF696E8-B44E-458D-AB50-05FAF156BBDE}">
      <dgm:prSet/>
      <dgm:spPr/>
      <dgm:t>
        <a:bodyPr/>
        <a:lstStyle/>
        <a:p>
          <a:r>
            <a:rPr lang="en-US"/>
            <a:t>MX Linux</a:t>
          </a:r>
        </a:p>
      </dgm:t>
    </dgm:pt>
    <dgm:pt modelId="{A830456C-641F-47E3-BC06-684DB64C9302}" type="parTrans" cxnId="{E8D58684-910A-4F0D-843A-B20A6D413367}">
      <dgm:prSet/>
      <dgm:spPr/>
      <dgm:t>
        <a:bodyPr/>
        <a:lstStyle/>
        <a:p>
          <a:endParaRPr lang="en-US"/>
        </a:p>
      </dgm:t>
    </dgm:pt>
    <dgm:pt modelId="{F529781E-0B10-4B39-BB85-413FEFD395E4}" type="sibTrans" cxnId="{E8D58684-910A-4F0D-843A-B20A6D413367}">
      <dgm:prSet/>
      <dgm:spPr/>
      <dgm:t>
        <a:bodyPr/>
        <a:lstStyle/>
        <a:p>
          <a:endParaRPr lang="en-US"/>
        </a:p>
      </dgm:t>
    </dgm:pt>
    <dgm:pt modelId="{858F9A8E-CFE8-4EAE-94B6-77D34BDD102D}">
      <dgm:prSet/>
      <dgm:spPr/>
      <dgm:t>
        <a:bodyPr/>
        <a:lstStyle/>
        <a:p>
          <a:r>
            <a:rPr lang="en-US"/>
            <a:t>Linux Mint</a:t>
          </a:r>
        </a:p>
      </dgm:t>
    </dgm:pt>
    <dgm:pt modelId="{5ABFD2EA-8A15-4C3A-9175-C7911FF69416}" type="parTrans" cxnId="{92C178B4-7167-4A0D-A5C1-CECEA381C71F}">
      <dgm:prSet/>
      <dgm:spPr/>
      <dgm:t>
        <a:bodyPr/>
        <a:lstStyle/>
        <a:p>
          <a:endParaRPr lang="en-US"/>
        </a:p>
      </dgm:t>
    </dgm:pt>
    <dgm:pt modelId="{55648292-6CF7-41C1-9639-B68771EECD8C}" type="sibTrans" cxnId="{92C178B4-7167-4A0D-A5C1-CECEA381C71F}">
      <dgm:prSet/>
      <dgm:spPr/>
      <dgm:t>
        <a:bodyPr/>
        <a:lstStyle/>
        <a:p>
          <a:endParaRPr lang="en-US"/>
        </a:p>
      </dgm:t>
    </dgm:pt>
    <dgm:pt modelId="{64E2EAAA-5115-4DDC-98EA-26C6899A8A60}" type="pres">
      <dgm:prSet presAssocID="{3A1DC1D5-8BB6-4821-A1EF-3C25408B0367}" presName="linear" presStyleCnt="0">
        <dgm:presLayoutVars>
          <dgm:animLvl val="lvl"/>
          <dgm:resizeHandles val="exact"/>
        </dgm:presLayoutVars>
      </dgm:prSet>
      <dgm:spPr/>
    </dgm:pt>
    <dgm:pt modelId="{5D304CD4-DEF9-45BA-801E-41773AF90644}" type="pres">
      <dgm:prSet presAssocID="{4B93A320-6AC1-4710-BC05-FEDA180BD0A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FF8167-42E1-4C0F-858A-76968CEA1004}" type="pres">
      <dgm:prSet presAssocID="{4B93A320-6AC1-4710-BC05-FEDA180BD0A9}" presName="childText" presStyleLbl="revTx" presStyleIdx="0" presStyleCnt="2">
        <dgm:presLayoutVars>
          <dgm:bulletEnabled val="1"/>
        </dgm:presLayoutVars>
      </dgm:prSet>
      <dgm:spPr/>
    </dgm:pt>
    <dgm:pt modelId="{A641332D-EE16-42CA-A005-B2E21B18EDBE}" type="pres">
      <dgm:prSet presAssocID="{7B5C9EAB-D6B2-431E-B3F2-0EB9B60AF7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95BFCB-D43F-4580-8948-D21FB1B936D1}" type="pres">
      <dgm:prSet presAssocID="{7B5C9EAB-D6B2-431E-B3F2-0EB9B60AF7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2AA510-3FCF-4FE0-8422-0B0182CDA51D}" type="presOf" srcId="{045B7EB2-E7B9-4C81-ADFD-443F4CC780F9}" destId="{DEFF8167-42E1-4C0F-858A-76968CEA1004}" srcOrd="0" destOrd="2" presId="urn:microsoft.com/office/officeart/2005/8/layout/vList2"/>
    <dgm:cxn modelId="{9F6E4928-E18B-4965-AAE2-1EC5A90916B4}" type="presOf" srcId="{4B93A320-6AC1-4710-BC05-FEDA180BD0A9}" destId="{5D304CD4-DEF9-45BA-801E-41773AF90644}" srcOrd="0" destOrd="0" presId="urn:microsoft.com/office/officeart/2005/8/layout/vList2"/>
    <dgm:cxn modelId="{43FB3737-C7D2-4FE9-9F64-945980F37981}" type="presOf" srcId="{818EA5FA-8C04-48BC-82A8-0D4637B36CEA}" destId="{DEFF8167-42E1-4C0F-858A-76968CEA1004}" srcOrd="0" destOrd="3" presId="urn:microsoft.com/office/officeart/2005/8/layout/vList2"/>
    <dgm:cxn modelId="{8192B43A-EFB7-473E-B05F-4695C3120AF2}" type="presOf" srcId="{858F9A8E-CFE8-4EAE-94B6-77D34BDD102D}" destId="{1B95BFCB-D43F-4580-8948-D21FB1B936D1}" srcOrd="0" destOrd="3" presId="urn:microsoft.com/office/officeart/2005/8/layout/vList2"/>
    <dgm:cxn modelId="{1AAFE561-ACA8-43CB-912B-337FE6787566}" type="presOf" srcId="{CBF696E8-B44E-458D-AB50-05FAF156BBDE}" destId="{1B95BFCB-D43F-4580-8948-D21FB1B936D1}" srcOrd="0" destOrd="2" presId="urn:microsoft.com/office/officeart/2005/8/layout/vList2"/>
    <dgm:cxn modelId="{62AA7768-D7A2-4601-BABE-0DF02D538BD3}" type="presOf" srcId="{3A1DC1D5-8BB6-4821-A1EF-3C25408B0367}" destId="{64E2EAAA-5115-4DDC-98EA-26C6899A8A60}" srcOrd="0" destOrd="0" presId="urn:microsoft.com/office/officeart/2005/8/layout/vList2"/>
    <dgm:cxn modelId="{7F965950-01EE-40BB-B56F-13C8906EC1F6}" type="presOf" srcId="{56A31040-1BC2-4960-9D4E-0D00744E0531}" destId="{1B95BFCB-D43F-4580-8948-D21FB1B936D1}" srcOrd="0" destOrd="1" presId="urn:microsoft.com/office/officeart/2005/8/layout/vList2"/>
    <dgm:cxn modelId="{D818C97D-2058-419F-A5B8-BAC694C685A9}" srcId="{4B93A320-6AC1-4710-BC05-FEDA180BD0A9}" destId="{B15D8CF4-A4F4-4856-9902-5C48CA66F36F}" srcOrd="0" destOrd="0" parTransId="{21E7BCCF-7C10-45A2-9214-DC867084A2E2}" sibTransId="{AC62D667-6D5F-4737-9F86-50B53F397877}"/>
    <dgm:cxn modelId="{E8D58684-910A-4F0D-843A-B20A6D413367}" srcId="{7B5C9EAB-D6B2-431E-B3F2-0EB9B60AF7DF}" destId="{CBF696E8-B44E-458D-AB50-05FAF156BBDE}" srcOrd="2" destOrd="0" parTransId="{A830456C-641F-47E3-BC06-684DB64C9302}" sibTransId="{F529781E-0B10-4B39-BB85-413FEFD395E4}"/>
    <dgm:cxn modelId="{4A10588D-6ACB-4D03-AF29-670F9472D557}" srcId="{4B93A320-6AC1-4710-BC05-FEDA180BD0A9}" destId="{818EA5FA-8C04-48BC-82A8-0D4637B36CEA}" srcOrd="3" destOrd="0" parTransId="{3E8B115B-86A2-4A03-B688-A0BDE3A15B55}" sibTransId="{EDC70BCD-1A62-4D3F-ADE4-6302848705B7}"/>
    <dgm:cxn modelId="{9FCEC58F-1B98-4982-99E1-97E469054DDA}" type="presOf" srcId="{EC2D4D54-1BD3-4304-A139-FC9740BD4B6E}" destId="{1B95BFCB-D43F-4580-8948-D21FB1B936D1}" srcOrd="0" destOrd="0" presId="urn:microsoft.com/office/officeart/2005/8/layout/vList2"/>
    <dgm:cxn modelId="{B3431EA3-D7A5-4F39-9786-A5429E950EA6}" srcId="{4B93A320-6AC1-4710-BC05-FEDA180BD0A9}" destId="{6810A803-1FC9-4531-B6C8-05CF7E89020C}" srcOrd="1" destOrd="0" parTransId="{17F79D65-FC1A-4219-AE96-8A14B731B53A}" sibTransId="{6323CE13-3FD9-4DF8-9D9A-AAF0289E7533}"/>
    <dgm:cxn modelId="{92C178B4-7167-4A0D-A5C1-CECEA381C71F}" srcId="{7B5C9EAB-D6B2-431E-B3F2-0EB9B60AF7DF}" destId="{858F9A8E-CFE8-4EAE-94B6-77D34BDD102D}" srcOrd="3" destOrd="0" parTransId="{5ABFD2EA-8A15-4C3A-9175-C7911FF69416}" sibTransId="{55648292-6CF7-41C1-9639-B68771EECD8C}"/>
    <dgm:cxn modelId="{A3BD29BE-55EF-4CA2-9D18-72527476ECB3}" type="presOf" srcId="{6810A803-1FC9-4531-B6C8-05CF7E89020C}" destId="{DEFF8167-42E1-4C0F-858A-76968CEA1004}" srcOrd="0" destOrd="1" presId="urn:microsoft.com/office/officeart/2005/8/layout/vList2"/>
    <dgm:cxn modelId="{AE5CFBBE-715B-49DA-A23D-4317790C734D}" srcId="{3A1DC1D5-8BB6-4821-A1EF-3C25408B0367}" destId="{7B5C9EAB-D6B2-431E-B3F2-0EB9B60AF7DF}" srcOrd="1" destOrd="0" parTransId="{4B31BD6F-6EFA-4CD2-BE55-C57D887FB709}" sibTransId="{9DB1489A-F0CF-42E3-9FB8-40CFC8E2FF0B}"/>
    <dgm:cxn modelId="{136667C2-FB80-47AD-9FAA-B1FBF66C9E90}" srcId="{3A1DC1D5-8BB6-4821-A1EF-3C25408B0367}" destId="{4B93A320-6AC1-4710-BC05-FEDA180BD0A9}" srcOrd="0" destOrd="0" parTransId="{A262BB93-F735-45F9-B35D-C02128853E5D}" sibTransId="{B92B9C21-5476-40CA-A997-2211EA97FDC2}"/>
    <dgm:cxn modelId="{AA68C9D9-A146-4F6A-9E92-87D412627FF9}" srcId="{7B5C9EAB-D6B2-431E-B3F2-0EB9B60AF7DF}" destId="{56A31040-1BC2-4960-9D4E-0D00744E0531}" srcOrd="1" destOrd="0" parTransId="{3B1826F7-F6BD-4650-8A20-4E85296AE31E}" sibTransId="{FF2416D5-36E1-4045-80BB-F321A196FE86}"/>
    <dgm:cxn modelId="{FFB497DC-62D4-4EDA-BD31-23B8FD1F2FBA}" type="presOf" srcId="{B15D8CF4-A4F4-4856-9902-5C48CA66F36F}" destId="{DEFF8167-42E1-4C0F-858A-76968CEA1004}" srcOrd="0" destOrd="0" presId="urn:microsoft.com/office/officeart/2005/8/layout/vList2"/>
    <dgm:cxn modelId="{817312DE-99C1-485D-A3E9-84C9AF3A7C91}" srcId="{4B93A320-6AC1-4710-BC05-FEDA180BD0A9}" destId="{045B7EB2-E7B9-4C81-ADFD-443F4CC780F9}" srcOrd="2" destOrd="0" parTransId="{B15F2478-61FA-4482-92F5-E5D5FDF5AAB7}" sibTransId="{1521A066-D0E2-4EEF-A04D-4E1673D504B9}"/>
    <dgm:cxn modelId="{31A551E2-6B87-4AF8-B7E5-28CEF7FCEBC0}" type="presOf" srcId="{7B5C9EAB-D6B2-431E-B3F2-0EB9B60AF7DF}" destId="{A641332D-EE16-42CA-A005-B2E21B18EDBE}" srcOrd="0" destOrd="0" presId="urn:microsoft.com/office/officeart/2005/8/layout/vList2"/>
    <dgm:cxn modelId="{78A6E6EF-09BB-465D-A218-B943FC8930A7}" srcId="{7B5C9EAB-D6B2-431E-B3F2-0EB9B60AF7DF}" destId="{EC2D4D54-1BD3-4304-A139-FC9740BD4B6E}" srcOrd="0" destOrd="0" parTransId="{DF5BBC2C-B982-474D-B180-51FF3E9C81CC}" sibTransId="{1E4B30D4-BD84-407A-AE6E-93812DECBE94}"/>
    <dgm:cxn modelId="{FD9DE1AE-072C-425F-80C5-8FCC0C899532}" type="presParOf" srcId="{64E2EAAA-5115-4DDC-98EA-26C6899A8A60}" destId="{5D304CD4-DEF9-45BA-801E-41773AF90644}" srcOrd="0" destOrd="0" presId="urn:microsoft.com/office/officeart/2005/8/layout/vList2"/>
    <dgm:cxn modelId="{FAF2B1AC-B5CB-449B-BBEE-6F9F010CC4CC}" type="presParOf" srcId="{64E2EAAA-5115-4DDC-98EA-26C6899A8A60}" destId="{DEFF8167-42E1-4C0F-858A-76968CEA1004}" srcOrd="1" destOrd="0" presId="urn:microsoft.com/office/officeart/2005/8/layout/vList2"/>
    <dgm:cxn modelId="{9AB07576-C868-40C5-BE27-3B8B716C0AC0}" type="presParOf" srcId="{64E2EAAA-5115-4DDC-98EA-26C6899A8A60}" destId="{A641332D-EE16-42CA-A005-B2E21B18EDBE}" srcOrd="2" destOrd="0" presId="urn:microsoft.com/office/officeart/2005/8/layout/vList2"/>
    <dgm:cxn modelId="{74852F9F-8078-4F32-BA7C-EEC1047F1C77}" type="presParOf" srcId="{64E2EAAA-5115-4DDC-98EA-26C6899A8A60}" destId="{1B95BFCB-D43F-4580-8948-D21FB1B936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1DC1D5-8BB6-4821-A1EF-3C25408B0367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93A320-6AC1-4710-BC05-FEDA180BD0A9}">
      <dgm:prSet phldrT="[Text]"/>
      <dgm:spPr/>
      <dgm:t>
        <a:bodyPr/>
        <a:lstStyle/>
        <a:p>
          <a:r>
            <a:rPr lang="en-US"/>
            <a:t>Most popular Linux shells are:</a:t>
          </a:r>
        </a:p>
      </dgm:t>
    </dgm:pt>
    <dgm:pt modelId="{A262BB93-F735-45F9-B35D-C02128853E5D}" type="parTrans" cxnId="{136667C2-FB80-47AD-9FAA-B1FBF66C9E90}">
      <dgm:prSet/>
      <dgm:spPr/>
      <dgm:t>
        <a:bodyPr/>
        <a:lstStyle/>
        <a:p>
          <a:endParaRPr lang="en-US"/>
        </a:p>
      </dgm:t>
    </dgm:pt>
    <dgm:pt modelId="{B92B9C21-5476-40CA-A997-2211EA97FDC2}" type="sibTrans" cxnId="{136667C2-FB80-47AD-9FAA-B1FBF66C9E90}">
      <dgm:prSet/>
      <dgm:spPr/>
      <dgm:t>
        <a:bodyPr/>
        <a:lstStyle/>
        <a:p>
          <a:endParaRPr lang="en-US"/>
        </a:p>
      </dgm:t>
    </dgm:pt>
    <dgm:pt modelId="{7B5C9EAB-D6B2-431E-B3F2-0EB9B60AF7DF}">
      <dgm:prSet phldrT="[Text]"/>
      <dgm:spPr/>
      <dgm:t>
        <a:bodyPr/>
        <a:lstStyle/>
        <a:p>
          <a:r>
            <a:rPr lang="en-US"/>
            <a:t>Main similarities and differences between shells:</a:t>
          </a:r>
        </a:p>
      </dgm:t>
    </dgm:pt>
    <dgm:pt modelId="{4B31BD6F-6EFA-4CD2-BE55-C57D887FB709}" type="parTrans" cxnId="{AE5CFBBE-715B-49DA-A23D-4317790C734D}">
      <dgm:prSet/>
      <dgm:spPr/>
      <dgm:t>
        <a:bodyPr/>
        <a:lstStyle/>
        <a:p>
          <a:endParaRPr lang="en-US"/>
        </a:p>
      </dgm:t>
    </dgm:pt>
    <dgm:pt modelId="{9DB1489A-F0CF-42E3-9FB8-40CFC8E2FF0B}" type="sibTrans" cxnId="{AE5CFBBE-715B-49DA-A23D-4317790C734D}">
      <dgm:prSet/>
      <dgm:spPr/>
      <dgm:t>
        <a:bodyPr/>
        <a:lstStyle/>
        <a:p>
          <a:endParaRPr lang="en-US"/>
        </a:p>
      </dgm:t>
    </dgm:pt>
    <dgm:pt modelId="{EC2D4D54-1BD3-4304-A139-FC9740BD4B6E}">
      <dgm:prSet phldrT="[Text]"/>
      <dgm:spPr/>
      <dgm:t>
        <a:bodyPr/>
        <a:lstStyle/>
        <a:p>
          <a:r>
            <a:rPr lang="en-US"/>
            <a:t>All of them support POSIX shell features (redirection, </a:t>
          </a:r>
          <a:r>
            <a:rPr lang="en-US" err="1"/>
            <a:t>etc</a:t>
          </a:r>
          <a:r>
            <a:rPr lang="en-US"/>
            <a:t>), though some (bash) do not follow the standard in every aspect.</a:t>
          </a:r>
        </a:p>
      </dgm:t>
    </dgm:pt>
    <dgm:pt modelId="{DF5BBC2C-B982-474D-B180-51FF3E9C81CC}" type="parTrans" cxnId="{78A6E6EF-09BB-465D-A218-B943FC8930A7}">
      <dgm:prSet/>
      <dgm:spPr/>
      <dgm:t>
        <a:bodyPr/>
        <a:lstStyle/>
        <a:p>
          <a:endParaRPr lang="en-US"/>
        </a:p>
      </dgm:t>
    </dgm:pt>
    <dgm:pt modelId="{1E4B30D4-BD84-407A-AE6E-93812DECBE94}" type="sibTrans" cxnId="{78A6E6EF-09BB-465D-A218-B943FC8930A7}">
      <dgm:prSet/>
      <dgm:spPr/>
      <dgm:t>
        <a:bodyPr/>
        <a:lstStyle/>
        <a:p>
          <a:endParaRPr lang="en-US"/>
        </a:p>
      </dgm:t>
    </dgm:pt>
    <dgm:pt modelId="{B15D8CF4-A4F4-4856-9902-5C48CA66F36F}">
      <dgm:prSet phldrT="[Text]"/>
      <dgm:spPr/>
      <dgm:t>
        <a:bodyPr/>
        <a:lstStyle/>
        <a:p>
          <a:r>
            <a:rPr lang="en-US"/>
            <a:t>Bash</a:t>
          </a:r>
        </a:p>
      </dgm:t>
    </dgm:pt>
    <dgm:pt modelId="{21E7BCCF-7C10-45A2-9214-DC867084A2E2}" type="parTrans" cxnId="{D818C97D-2058-419F-A5B8-BAC694C685A9}">
      <dgm:prSet/>
      <dgm:spPr/>
      <dgm:t>
        <a:bodyPr/>
        <a:lstStyle/>
        <a:p>
          <a:endParaRPr lang="en-US"/>
        </a:p>
      </dgm:t>
    </dgm:pt>
    <dgm:pt modelId="{AC62D667-6D5F-4737-9F86-50B53F397877}" type="sibTrans" cxnId="{D818C97D-2058-419F-A5B8-BAC694C685A9}">
      <dgm:prSet/>
      <dgm:spPr/>
      <dgm:t>
        <a:bodyPr/>
        <a:lstStyle/>
        <a:p>
          <a:endParaRPr lang="en-US"/>
        </a:p>
      </dgm:t>
    </dgm:pt>
    <dgm:pt modelId="{999C9D85-7282-4D5D-A730-4E4D93519C9D}">
      <dgm:prSet phldrT="[Text]"/>
      <dgm:spPr/>
      <dgm:t>
        <a:bodyPr/>
        <a:lstStyle/>
        <a:p>
          <a:r>
            <a:rPr lang="en-US" err="1"/>
            <a:t>Zsh</a:t>
          </a:r>
          <a:endParaRPr lang="en-US"/>
        </a:p>
      </dgm:t>
    </dgm:pt>
    <dgm:pt modelId="{55CCFFDE-3AD7-4900-9A75-EA80D884A967}" type="parTrans" cxnId="{E0EA7990-EAA9-485A-9718-848F81C0A2B1}">
      <dgm:prSet/>
      <dgm:spPr/>
      <dgm:t>
        <a:bodyPr/>
        <a:lstStyle/>
        <a:p>
          <a:endParaRPr lang="en-US"/>
        </a:p>
      </dgm:t>
    </dgm:pt>
    <dgm:pt modelId="{F2DBBA76-376A-4194-85E9-839CBE9E828D}" type="sibTrans" cxnId="{E0EA7990-EAA9-485A-9718-848F81C0A2B1}">
      <dgm:prSet/>
      <dgm:spPr/>
      <dgm:t>
        <a:bodyPr/>
        <a:lstStyle/>
        <a:p>
          <a:endParaRPr lang="en-US"/>
        </a:p>
      </dgm:t>
    </dgm:pt>
    <dgm:pt modelId="{4CA18EB1-D74F-46CB-8155-3767E734A38E}">
      <dgm:prSet phldrT="[Text]"/>
      <dgm:spPr/>
      <dgm:t>
        <a:bodyPr/>
        <a:lstStyle/>
        <a:p>
          <a:r>
            <a:rPr lang="en-US"/>
            <a:t>Dash</a:t>
          </a:r>
        </a:p>
      </dgm:t>
    </dgm:pt>
    <dgm:pt modelId="{25B11304-37A2-474A-8E4B-23C0BC802963}" type="parTrans" cxnId="{4A37380D-6FE0-4711-95AC-F485DABAAB15}">
      <dgm:prSet/>
      <dgm:spPr/>
      <dgm:t>
        <a:bodyPr/>
        <a:lstStyle/>
        <a:p>
          <a:endParaRPr lang="en-US"/>
        </a:p>
      </dgm:t>
    </dgm:pt>
    <dgm:pt modelId="{26055183-F7C9-42B7-984B-DC8C4832C023}" type="sibTrans" cxnId="{4A37380D-6FE0-4711-95AC-F485DABAAB15}">
      <dgm:prSet/>
      <dgm:spPr/>
      <dgm:t>
        <a:bodyPr/>
        <a:lstStyle/>
        <a:p>
          <a:endParaRPr lang="en-US"/>
        </a:p>
      </dgm:t>
    </dgm:pt>
    <dgm:pt modelId="{01A93602-13C5-4049-96F9-52293DAFE5A4}">
      <dgm:prSet phldrT="[Text]"/>
      <dgm:spPr/>
      <dgm:t>
        <a:bodyPr/>
        <a:lstStyle/>
        <a:p>
          <a:r>
            <a:rPr lang="en-US"/>
            <a:t>Fish</a:t>
          </a:r>
        </a:p>
      </dgm:t>
    </dgm:pt>
    <dgm:pt modelId="{3127F808-1C87-4EF0-81D5-272700529380}" type="parTrans" cxnId="{EAF94706-FC9B-4D48-B0EB-2A149F7197D4}">
      <dgm:prSet/>
      <dgm:spPr/>
      <dgm:t>
        <a:bodyPr/>
        <a:lstStyle/>
        <a:p>
          <a:endParaRPr lang="en-US"/>
        </a:p>
      </dgm:t>
    </dgm:pt>
    <dgm:pt modelId="{4969AB79-B106-4EB1-AE7D-F05564B02E39}" type="sibTrans" cxnId="{EAF94706-FC9B-4D48-B0EB-2A149F7197D4}">
      <dgm:prSet/>
      <dgm:spPr/>
      <dgm:t>
        <a:bodyPr/>
        <a:lstStyle/>
        <a:p>
          <a:endParaRPr lang="en-US"/>
        </a:p>
      </dgm:t>
    </dgm:pt>
    <dgm:pt modelId="{FB5F340A-01E2-4A2C-99B9-1D7107997387}">
      <dgm:prSet phldrT="[Text]"/>
      <dgm:spPr/>
      <dgm:t>
        <a:bodyPr/>
        <a:lstStyle/>
        <a:p>
          <a:r>
            <a:rPr lang="en-US"/>
            <a:t>Some of them implement their own data structures – arrays, dictionaries</a:t>
          </a:r>
        </a:p>
      </dgm:t>
    </dgm:pt>
    <dgm:pt modelId="{05F54829-E9E9-407B-9603-865342F2E24E}" type="parTrans" cxnId="{02305033-70B6-49D3-BC8A-1F8C5F2BBEDF}">
      <dgm:prSet/>
      <dgm:spPr/>
      <dgm:t>
        <a:bodyPr/>
        <a:lstStyle/>
        <a:p>
          <a:endParaRPr lang="en-US"/>
        </a:p>
      </dgm:t>
    </dgm:pt>
    <dgm:pt modelId="{4AF6DD22-7B6C-47DA-9C95-56675D2B70E2}" type="sibTrans" cxnId="{02305033-70B6-49D3-BC8A-1F8C5F2BBEDF}">
      <dgm:prSet/>
      <dgm:spPr/>
      <dgm:t>
        <a:bodyPr/>
        <a:lstStyle/>
        <a:p>
          <a:endParaRPr lang="en-US"/>
        </a:p>
      </dgm:t>
    </dgm:pt>
    <dgm:pt modelId="{0D13653E-79AF-440A-AA47-4D230FB76408}">
      <dgm:prSet phldrT="[Text]"/>
      <dgm:spPr/>
      <dgm:t>
        <a:bodyPr/>
        <a:lstStyle/>
        <a:p>
          <a:r>
            <a:rPr lang="en-US"/>
            <a:t>There are other differences – such as autocompletion, inline wildcard expansion and variable transformation</a:t>
          </a:r>
        </a:p>
      </dgm:t>
    </dgm:pt>
    <dgm:pt modelId="{9E9A4EE9-3909-413C-A512-F0D32BDAB516}" type="parTrans" cxnId="{EF6D77AC-E0BA-4763-A1FA-1F6E18F40C18}">
      <dgm:prSet/>
      <dgm:spPr/>
      <dgm:t>
        <a:bodyPr/>
        <a:lstStyle/>
        <a:p>
          <a:endParaRPr lang="en-US"/>
        </a:p>
      </dgm:t>
    </dgm:pt>
    <dgm:pt modelId="{3906533E-EDBF-4518-AEEC-CAD6460F54D0}" type="sibTrans" cxnId="{EF6D77AC-E0BA-4763-A1FA-1F6E18F40C18}">
      <dgm:prSet/>
      <dgm:spPr/>
      <dgm:t>
        <a:bodyPr/>
        <a:lstStyle/>
        <a:p>
          <a:endParaRPr lang="en-US"/>
        </a:p>
      </dgm:t>
    </dgm:pt>
    <dgm:pt modelId="{64E2EAAA-5115-4DDC-98EA-26C6899A8A60}" type="pres">
      <dgm:prSet presAssocID="{3A1DC1D5-8BB6-4821-A1EF-3C25408B0367}" presName="linear" presStyleCnt="0">
        <dgm:presLayoutVars>
          <dgm:animLvl val="lvl"/>
          <dgm:resizeHandles val="exact"/>
        </dgm:presLayoutVars>
      </dgm:prSet>
      <dgm:spPr/>
    </dgm:pt>
    <dgm:pt modelId="{5D304CD4-DEF9-45BA-801E-41773AF90644}" type="pres">
      <dgm:prSet presAssocID="{4B93A320-6AC1-4710-BC05-FEDA180BD0A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FF8167-42E1-4C0F-858A-76968CEA1004}" type="pres">
      <dgm:prSet presAssocID="{4B93A320-6AC1-4710-BC05-FEDA180BD0A9}" presName="childText" presStyleLbl="revTx" presStyleIdx="0" presStyleCnt="2">
        <dgm:presLayoutVars>
          <dgm:bulletEnabled val="1"/>
        </dgm:presLayoutVars>
      </dgm:prSet>
      <dgm:spPr/>
    </dgm:pt>
    <dgm:pt modelId="{A641332D-EE16-42CA-A005-B2E21B18EDBE}" type="pres">
      <dgm:prSet presAssocID="{7B5C9EAB-D6B2-431E-B3F2-0EB9B60AF7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95BFCB-D43F-4580-8948-D21FB1B936D1}" type="pres">
      <dgm:prSet presAssocID="{7B5C9EAB-D6B2-431E-B3F2-0EB9B60AF7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AF94706-FC9B-4D48-B0EB-2A149F7197D4}" srcId="{4B93A320-6AC1-4710-BC05-FEDA180BD0A9}" destId="{01A93602-13C5-4049-96F9-52293DAFE5A4}" srcOrd="3" destOrd="0" parTransId="{3127F808-1C87-4EF0-81D5-272700529380}" sibTransId="{4969AB79-B106-4EB1-AE7D-F05564B02E39}"/>
    <dgm:cxn modelId="{4A37380D-6FE0-4711-95AC-F485DABAAB15}" srcId="{4B93A320-6AC1-4710-BC05-FEDA180BD0A9}" destId="{4CA18EB1-D74F-46CB-8155-3767E734A38E}" srcOrd="2" destOrd="0" parTransId="{25B11304-37A2-474A-8E4B-23C0BC802963}" sibTransId="{26055183-F7C9-42B7-984B-DC8C4832C023}"/>
    <dgm:cxn modelId="{9F6E4928-E18B-4965-AAE2-1EC5A90916B4}" type="presOf" srcId="{4B93A320-6AC1-4710-BC05-FEDA180BD0A9}" destId="{5D304CD4-DEF9-45BA-801E-41773AF90644}" srcOrd="0" destOrd="0" presId="urn:microsoft.com/office/officeart/2005/8/layout/vList2"/>
    <dgm:cxn modelId="{B7C20231-7659-4C56-A243-EAD8F0B438FB}" type="presOf" srcId="{0D13653E-79AF-440A-AA47-4D230FB76408}" destId="{1B95BFCB-D43F-4580-8948-D21FB1B936D1}" srcOrd="0" destOrd="2" presId="urn:microsoft.com/office/officeart/2005/8/layout/vList2"/>
    <dgm:cxn modelId="{02305033-70B6-49D3-BC8A-1F8C5F2BBEDF}" srcId="{7B5C9EAB-D6B2-431E-B3F2-0EB9B60AF7DF}" destId="{FB5F340A-01E2-4A2C-99B9-1D7107997387}" srcOrd="1" destOrd="0" parTransId="{05F54829-E9E9-407B-9603-865342F2E24E}" sibTransId="{4AF6DD22-7B6C-47DA-9C95-56675D2B70E2}"/>
    <dgm:cxn modelId="{62AA7768-D7A2-4601-BABE-0DF02D538BD3}" type="presOf" srcId="{3A1DC1D5-8BB6-4821-A1EF-3C25408B0367}" destId="{64E2EAAA-5115-4DDC-98EA-26C6899A8A60}" srcOrd="0" destOrd="0" presId="urn:microsoft.com/office/officeart/2005/8/layout/vList2"/>
    <dgm:cxn modelId="{46BDF951-AC53-4242-A5F2-89D2431C7742}" type="presOf" srcId="{FB5F340A-01E2-4A2C-99B9-1D7107997387}" destId="{1B95BFCB-D43F-4580-8948-D21FB1B936D1}" srcOrd="0" destOrd="1" presId="urn:microsoft.com/office/officeart/2005/8/layout/vList2"/>
    <dgm:cxn modelId="{D818C97D-2058-419F-A5B8-BAC694C685A9}" srcId="{4B93A320-6AC1-4710-BC05-FEDA180BD0A9}" destId="{B15D8CF4-A4F4-4856-9902-5C48CA66F36F}" srcOrd="0" destOrd="0" parTransId="{21E7BCCF-7C10-45A2-9214-DC867084A2E2}" sibTransId="{AC62D667-6D5F-4737-9F86-50B53F397877}"/>
    <dgm:cxn modelId="{C43C9E86-1A02-4B87-974A-09C7877E0EB9}" type="presOf" srcId="{4CA18EB1-D74F-46CB-8155-3767E734A38E}" destId="{DEFF8167-42E1-4C0F-858A-76968CEA1004}" srcOrd="0" destOrd="2" presId="urn:microsoft.com/office/officeart/2005/8/layout/vList2"/>
    <dgm:cxn modelId="{9FCEC58F-1B98-4982-99E1-97E469054DDA}" type="presOf" srcId="{EC2D4D54-1BD3-4304-A139-FC9740BD4B6E}" destId="{1B95BFCB-D43F-4580-8948-D21FB1B936D1}" srcOrd="0" destOrd="0" presId="urn:microsoft.com/office/officeart/2005/8/layout/vList2"/>
    <dgm:cxn modelId="{E0EA7990-EAA9-485A-9718-848F81C0A2B1}" srcId="{4B93A320-6AC1-4710-BC05-FEDA180BD0A9}" destId="{999C9D85-7282-4D5D-A730-4E4D93519C9D}" srcOrd="1" destOrd="0" parTransId="{55CCFFDE-3AD7-4900-9A75-EA80D884A967}" sibTransId="{F2DBBA76-376A-4194-85E9-839CBE9E828D}"/>
    <dgm:cxn modelId="{0B024DAB-4861-489A-BB81-B8BD7DD14508}" type="presOf" srcId="{01A93602-13C5-4049-96F9-52293DAFE5A4}" destId="{DEFF8167-42E1-4C0F-858A-76968CEA1004}" srcOrd="0" destOrd="3" presId="urn:microsoft.com/office/officeart/2005/8/layout/vList2"/>
    <dgm:cxn modelId="{EF6D77AC-E0BA-4763-A1FA-1F6E18F40C18}" srcId="{7B5C9EAB-D6B2-431E-B3F2-0EB9B60AF7DF}" destId="{0D13653E-79AF-440A-AA47-4D230FB76408}" srcOrd="2" destOrd="0" parTransId="{9E9A4EE9-3909-413C-A512-F0D32BDAB516}" sibTransId="{3906533E-EDBF-4518-AEEC-CAD6460F54D0}"/>
    <dgm:cxn modelId="{8EEAD2B7-FBB3-4B15-8C4C-BB626B55828D}" type="presOf" srcId="{999C9D85-7282-4D5D-A730-4E4D93519C9D}" destId="{DEFF8167-42E1-4C0F-858A-76968CEA1004}" srcOrd="0" destOrd="1" presId="urn:microsoft.com/office/officeart/2005/8/layout/vList2"/>
    <dgm:cxn modelId="{AE5CFBBE-715B-49DA-A23D-4317790C734D}" srcId="{3A1DC1D5-8BB6-4821-A1EF-3C25408B0367}" destId="{7B5C9EAB-D6B2-431E-B3F2-0EB9B60AF7DF}" srcOrd="1" destOrd="0" parTransId="{4B31BD6F-6EFA-4CD2-BE55-C57D887FB709}" sibTransId="{9DB1489A-F0CF-42E3-9FB8-40CFC8E2FF0B}"/>
    <dgm:cxn modelId="{136667C2-FB80-47AD-9FAA-B1FBF66C9E90}" srcId="{3A1DC1D5-8BB6-4821-A1EF-3C25408B0367}" destId="{4B93A320-6AC1-4710-BC05-FEDA180BD0A9}" srcOrd="0" destOrd="0" parTransId="{A262BB93-F735-45F9-B35D-C02128853E5D}" sibTransId="{B92B9C21-5476-40CA-A997-2211EA97FDC2}"/>
    <dgm:cxn modelId="{FFB497DC-62D4-4EDA-BD31-23B8FD1F2FBA}" type="presOf" srcId="{B15D8CF4-A4F4-4856-9902-5C48CA66F36F}" destId="{DEFF8167-42E1-4C0F-858A-76968CEA1004}" srcOrd="0" destOrd="0" presId="urn:microsoft.com/office/officeart/2005/8/layout/vList2"/>
    <dgm:cxn modelId="{31A551E2-6B87-4AF8-B7E5-28CEF7FCEBC0}" type="presOf" srcId="{7B5C9EAB-D6B2-431E-B3F2-0EB9B60AF7DF}" destId="{A641332D-EE16-42CA-A005-B2E21B18EDBE}" srcOrd="0" destOrd="0" presId="urn:microsoft.com/office/officeart/2005/8/layout/vList2"/>
    <dgm:cxn modelId="{78A6E6EF-09BB-465D-A218-B943FC8930A7}" srcId="{7B5C9EAB-D6B2-431E-B3F2-0EB9B60AF7DF}" destId="{EC2D4D54-1BD3-4304-A139-FC9740BD4B6E}" srcOrd="0" destOrd="0" parTransId="{DF5BBC2C-B982-474D-B180-51FF3E9C81CC}" sibTransId="{1E4B30D4-BD84-407A-AE6E-93812DECBE94}"/>
    <dgm:cxn modelId="{FD9DE1AE-072C-425F-80C5-8FCC0C899532}" type="presParOf" srcId="{64E2EAAA-5115-4DDC-98EA-26C6899A8A60}" destId="{5D304CD4-DEF9-45BA-801E-41773AF90644}" srcOrd="0" destOrd="0" presId="urn:microsoft.com/office/officeart/2005/8/layout/vList2"/>
    <dgm:cxn modelId="{FAF2B1AC-B5CB-449B-BBEE-6F9F010CC4CC}" type="presParOf" srcId="{64E2EAAA-5115-4DDC-98EA-26C6899A8A60}" destId="{DEFF8167-42E1-4C0F-858A-76968CEA1004}" srcOrd="1" destOrd="0" presId="urn:microsoft.com/office/officeart/2005/8/layout/vList2"/>
    <dgm:cxn modelId="{9AB07576-C868-40C5-BE27-3B8B716C0AC0}" type="presParOf" srcId="{64E2EAAA-5115-4DDC-98EA-26C6899A8A60}" destId="{A641332D-EE16-42CA-A005-B2E21B18EDBE}" srcOrd="2" destOrd="0" presId="urn:microsoft.com/office/officeart/2005/8/layout/vList2"/>
    <dgm:cxn modelId="{74852F9F-8078-4F32-BA7C-EEC1047F1C77}" type="presParOf" srcId="{64E2EAAA-5115-4DDC-98EA-26C6899A8A60}" destId="{1B95BFCB-D43F-4580-8948-D21FB1B936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1DC1D5-8BB6-4821-A1EF-3C25408B0367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93A320-6AC1-4710-BC05-FEDA180BD0A9}">
      <dgm:prSet phldrT="[Text]"/>
      <dgm:spPr/>
      <dgm:t>
        <a:bodyPr/>
        <a:lstStyle/>
        <a:p>
          <a:r>
            <a:rPr lang="en-US"/>
            <a:t>Unix </a:t>
          </a:r>
        </a:p>
      </dgm:t>
    </dgm:pt>
    <dgm:pt modelId="{A262BB93-F735-45F9-B35D-C02128853E5D}" type="parTrans" cxnId="{136667C2-FB80-47AD-9FAA-B1FBF66C9E90}">
      <dgm:prSet/>
      <dgm:spPr/>
      <dgm:t>
        <a:bodyPr/>
        <a:lstStyle/>
        <a:p>
          <a:endParaRPr lang="en-US"/>
        </a:p>
      </dgm:t>
    </dgm:pt>
    <dgm:pt modelId="{B92B9C21-5476-40CA-A997-2211EA97FDC2}" type="sibTrans" cxnId="{136667C2-FB80-47AD-9FAA-B1FBF66C9E90}">
      <dgm:prSet/>
      <dgm:spPr/>
      <dgm:t>
        <a:bodyPr/>
        <a:lstStyle/>
        <a:p>
          <a:endParaRPr lang="en-US"/>
        </a:p>
      </dgm:t>
    </dgm:pt>
    <dgm:pt modelId="{7B5C9EAB-D6B2-431E-B3F2-0EB9B60AF7DF}">
      <dgm:prSet phldrT="[Text]"/>
      <dgm:spPr/>
      <dgm:t>
        <a:bodyPr/>
        <a:lstStyle/>
        <a:p>
          <a:r>
            <a:rPr lang="en-US"/>
            <a:t>Linux</a:t>
          </a:r>
        </a:p>
      </dgm:t>
    </dgm:pt>
    <dgm:pt modelId="{4B31BD6F-6EFA-4CD2-BE55-C57D887FB709}" type="parTrans" cxnId="{AE5CFBBE-715B-49DA-A23D-4317790C734D}">
      <dgm:prSet/>
      <dgm:spPr/>
      <dgm:t>
        <a:bodyPr/>
        <a:lstStyle/>
        <a:p>
          <a:endParaRPr lang="en-US"/>
        </a:p>
      </dgm:t>
    </dgm:pt>
    <dgm:pt modelId="{9DB1489A-F0CF-42E3-9FB8-40CFC8E2FF0B}" type="sibTrans" cxnId="{AE5CFBBE-715B-49DA-A23D-4317790C734D}">
      <dgm:prSet/>
      <dgm:spPr/>
      <dgm:t>
        <a:bodyPr/>
        <a:lstStyle/>
        <a:p>
          <a:endParaRPr lang="en-US"/>
        </a:p>
      </dgm:t>
    </dgm:pt>
    <dgm:pt modelId="{EC2D4D54-1BD3-4304-A139-FC9740BD4B6E}">
      <dgm:prSet phldrT="[Text]"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History of Linux - Wikipedia</a:t>
          </a:r>
          <a:endParaRPr lang="en-US"/>
        </a:p>
      </dgm:t>
    </dgm:pt>
    <dgm:pt modelId="{DF5BBC2C-B982-474D-B180-51FF3E9C81CC}" type="parTrans" cxnId="{78A6E6EF-09BB-465D-A218-B943FC8930A7}">
      <dgm:prSet/>
      <dgm:spPr/>
      <dgm:t>
        <a:bodyPr/>
        <a:lstStyle/>
        <a:p>
          <a:endParaRPr lang="en-US"/>
        </a:p>
      </dgm:t>
    </dgm:pt>
    <dgm:pt modelId="{1E4B30D4-BD84-407A-AE6E-93812DECBE94}" type="sibTrans" cxnId="{78A6E6EF-09BB-465D-A218-B943FC8930A7}">
      <dgm:prSet/>
      <dgm:spPr/>
      <dgm:t>
        <a:bodyPr/>
        <a:lstStyle/>
        <a:p>
          <a:endParaRPr lang="en-US"/>
        </a:p>
      </dgm:t>
    </dgm:pt>
    <dgm:pt modelId="{B15D8CF4-A4F4-4856-9902-5C48CA66F36F}">
      <dgm:prSet phldrT="[Text]"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History of Unix – Wikipedia</a:t>
          </a:r>
          <a:endParaRPr lang="en-US"/>
        </a:p>
      </dgm:t>
    </dgm:pt>
    <dgm:pt modelId="{21E7BCCF-7C10-45A2-9214-DC867084A2E2}" type="parTrans" cxnId="{D818C97D-2058-419F-A5B8-BAC694C685A9}">
      <dgm:prSet/>
      <dgm:spPr/>
      <dgm:t>
        <a:bodyPr/>
        <a:lstStyle/>
        <a:p>
          <a:endParaRPr lang="en-US"/>
        </a:p>
      </dgm:t>
    </dgm:pt>
    <dgm:pt modelId="{AC62D667-6D5F-4737-9F86-50B53F397877}" type="sibTrans" cxnId="{D818C97D-2058-419F-A5B8-BAC694C685A9}">
      <dgm:prSet/>
      <dgm:spPr/>
      <dgm:t>
        <a:bodyPr/>
        <a:lstStyle/>
        <a:p>
          <a:endParaRPr lang="en-US"/>
        </a:p>
      </dgm:t>
    </dgm:pt>
    <dgm:pt modelId="{56A31040-1BC2-4960-9D4E-0D00744E0531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Linux distribution - Wikipedia</a:t>
          </a:r>
          <a:endParaRPr lang="en-US"/>
        </a:p>
      </dgm:t>
    </dgm:pt>
    <dgm:pt modelId="{3B1826F7-F6BD-4650-8A20-4E85296AE31E}" type="parTrans" cxnId="{AA68C9D9-A146-4F6A-9E92-87D412627FF9}">
      <dgm:prSet/>
      <dgm:spPr/>
      <dgm:t>
        <a:bodyPr/>
        <a:lstStyle/>
        <a:p>
          <a:endParaRPr lang="en-US"/>
        </a:p>
      </dgm:t>
    </dgm:pt>
    <dgm:pt modelId="{FF2416D5-36E1-4045-80BB-F321A196FE86}" type="sibTrans" cxnId="{AA68C9D9-A146-4F6A-9E92-87D412627FF9}">
      <dgm:prSet/>
      <dgm:spPr/>
      <dgm:t>
        <a:bodyPr/>
        <a:lstStyle/>
        <a:p>
          <a:endParaRPr lang="en-US"/>
        </a:p>
      </dgm:t>
    </dgm:pt>
    <dgm:pt modelId="{64E2EAAA-5115-4DDC-98EA-26C6899A8A60}" type="pres">
      <dgm:prSet presAssocID="{3A1DC1D5-8BB6-4821-A1EF-3C25408B0367}" presName="linear" presStyleCnt="0">
        <dgm:presLayoutVars>
          <dgm:animLvl val="lvl"/>
          <dgm:resizeHandles val="exact"/>
        </dgm:presLayoutVars>
      </dgm:prSet>
      <dgm:spPr/>
    </dgm:pt>
    <dgm:pt modelId="{5D304CD4-DEF9-45BA-801E-41773AF90644}" type="pres">
      <dgm:prSet presAssocID="{4B93A320-6AC1-4710-BC05-FEDA180BD0A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FF8167-42E1-4C0F-858A-76968CEA1004}" type="pres">
      <dgm:prSet presAssocID="{4B93A320-6AC1-4710-BC05-FEDA180BD0A9}" presName="childText" presStyleLbl="revTx" presStyleIdx="0" presStyleCnt="2">
        <dgm:presLayoutVars>
          <dgm:bulletEnabled val="1"/>
        </dgm:presLayoutVars>
      </dgm:prSet>
      <dgm:spPr/>
    </dgm:pt>
    <dgm:pt modelId="{A641332D-EE16-42CA-A005-B2E21B18EDBE}" type="pres">
      <dgm:prSet presAssocID="{7B5C9EAB-D6B2-431E-B3F2-0EB9B60AF7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B95BFCB-D43F-4580-8948-D21FB1B936D1}" type="pres">
      <dgm:prSet presAssocID="{7B5C9EAB-D6B2-431E-B3F2-0EB9B60AF7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F6E4928-E18B-4965-AAE2-1EC5A90916B4}" type="presOf" srcId="{4B93A320-6AC1-4710-BC05-FEDA180BD0A9}" destId="{5D304CD4-DEF9-45BA-801E-41773AF90644}" srcOrd="0" destOrd="0" presId="urn:microsoft.com/office/officeart/2005/8/layout/vList2"/>
    <dgm:cxn modelId="{62AA7768-D7A2-4601-BABE-0DF02D538BD3}" type="presOf" srcId="{3A1DC1D5-8BB6-4821-A1EF-3C25408B0367}" destId="{64E2EAAA-5115-4DDC-98EA-26C6899A8A60}" srcOrd="0" destOrd="0" presId="urn:microsoft.com/office/officeart/2005/8/layout/vList2"/>
    <dgm:cxn modelId="{7F965950-01EE-40BB-B56F-13C8906EC1F6}" type="presOf" srcId="{56A31040-1BC2-4960-9D4E-0D00744E0531}" destId="{1B95BFCB-D43F-4580-8948-D21FB1B936D1}" srcOrd="0" destOrd="1" presId="urn:microsoft.com/office/officeart/2005/8/layout/vList2"/>
    <dgm:cxn modelId="{D818C97D-2058-419F-A5B8-BAC694C685A9}" srcId="{4B93A320-6AC1-4710-BC05-FEDA180BD0A9}" destId="{B15D8CF4-A4F4-4856-9902-5C48CA66F36F}" srcOrd="0" destOrd="0" parTransId="{21E7BCCF-7C10-45A2-9214-DC867084A2E2}" sibTransId="{AC62D667-6D5F-4737-9F86-50B53F397877}"/>
    <dgm:cxn modelId="{9FCEC58F-1B98-4982-99E1-97E469054DDA}" type="presOf" srcId="{EC2D4D54-1BD3-4304-A139-FC9740BD4B6E}" destId="{1B95BFCB-D43F-4580-8948-D21FB1B936D1}" srcOrd="0" destOrd="0" presId="urn:microsoft.com/office/officeart/2005/8/layout/vList2"/>
    <dgm:cxn modelId="{AE5CFBBE-715B-49DA-A23D-4317790C734D}" srcId="{3A1DC1D5-8BB6-4821-A1EF-3C25408B0367}" destId="{7B5C9EAB-D6B2-431E-B3F2-0EB9B60AF7DF}" srcOrd="1" destOrd="0" parTransId="{4B31BD6F-6EFA-4CD2-BE55-C57D887FB709}" sibTransId="{9DB1489A-F0CF-42E3-9FB8-40CFC8E2FF0B}"/>
    <dgm:cxn modelId="{136667C2-FB80-47AD-9FAA-B1FBF66C9E90}" srcId="{3A1DC1D5-8BB6-4821-A1EF-3C25408B0367}" destId="{4B93A320-6AC1-4710-BC05-FEDA180BD0A9}" srcOrd="0" destOrd="0" parTransId="{A262BB93-F735-45F9-B35D-C02128853E5D}" sibTransId="{B92B9C21-5476-40CA-A997-2211EA97FDC2}"/>
    <dgm:cxn modelId="{AA68C9D9-A146-4F6A-9E92-87D412627FF9}" srcId="{7B5C9EAB-D6B2-431E-B3F2-0EB9B60AF7DF}" destId="{56A31040-1BC2-4960-9D4E-0D00744E0531}" srcOrd="1" destOrd="0" parTransId="{3B1826F7-F6BD-4650-8A20-4E85296AE31E}" sibTransId="{FF2416D5-36E1-4045-80BB-F321A196FE86}"/>
    <dgm:cxn modelId="{FFB497DC-62D4-4EDA-BD31-23B8FD1F2FBA}" type="presOf" srcId="{B15D8CF4-A4F4-4856-9902-5C48CA66F36F}" destId="{DEFF8167-42E1-4C0F-858A-76968CEA1004}" srcOrd="0" destOrd="0" presId="urn:microsoft.com/office/officeart/2005/8/layout/vList2"/>
    <dgm:cxn modelId="{31A551E2-6B87-4AF8-B7E5-28CEF7FCEBC0}" type="presOf" srcId="{7B5C9EAB-D6B2-431E-B3F2-0EB9B60AF7DF}" destId="{A641332D-EE16-42CA-A005-B2E21B18EDBE}" srcOrd="0" destOrd="0" presId="urn:microsoft.com/office/officeart/2005/8/layout/vList2"/>
    <dgm:cxn modelId="{78A6E6EF-09BB-465D-A218-B943FC8930A7}" srcId="{7B5C9EAB-D6B2-431E-B3F2-0EB9B60AF7DF}" destId="{EC2D4D54-1BD3-4304-A139-FC9740BD4B6E}" srcOrd="0" destOrd="0" parTransId="{DF5BBC2C-B982-474D-B180-51FF3E9C81CC}" sibTransId="{1E4B30D4-BD84-407A-AE6E-93812DECBE94}"/>
    <dgm:cxn modelId="{FD9DE1AE-072C-425F-80C5-8FCC0C899532}" type="presParOf" srcId="{64E2EAAA-5115-4DDC-98EA-26C6899A8A60}" destId="{5D304CD4-DEF9-45BA-801E-41773AF90644}" srcOrd="0" destOrd="0" presId="urn:microsoft.com/office/officeart/2005/8/layout/vList2"/>
    <dgm:cxn modelId="{FAF2B1AC-B5CB-449B-BBEE-6F9F010CC4CC}" type="presParOf" srcId="{64E2EAAA-5115-4DDC-98EA-26C6899A8A60}" destId="{DEFF8167-42E1-4C0F-858A-76968CEA1004}" srcOrd="1" destOrd="0" presId="urn:microsoft.com/office/officeart/2005/8/layout/vList2"/>
    <dgm:cxn modelId="{9AB07576-C868-40C5-BE27-3B8B716C0AC0}" type="presParOf" srcId="{64E2EAAA-5115-4DDC-98EA-26C6899A8A60}" destId="{A641332D-EE16-42CA-A005-B2E21B18EDBE}" srcOrd="2" destOrd="0" presId="urn:microsoft.com/office/officeart/2005/8/layout/vList2"/>
    <dgm:cxn modelId="{74852F9F-8078-4F32-BA7C-EEC1047F1C77}" type="presParOf" srcId="{64E2EAAA-5115-4DDC-98EA-26C6899A8A60}" destId="{1B95BFCB-D43F-4580-8948-D21FB1B936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73D92-09D4-460D-94BB-9FAE7F592F52}">
      <dsp:nvSpPr>
        <dsp:cNvPr id="0" name=""/>
        <dsp:cNvSpPr/>
      </dsp:nvSpPr>
      <dsp:spPr>
        <a:xfrm>
          <a:off x="0" y="28239"/>
          <a:ext cx="609600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is Linux?</a:t>
          </a:r>
        </a:p>
      </dsp:txBody>
      <dsp:txXfrm>
        <a:off x="26930" y="55169"/>
        <a:ext cx="6042140" cy="497795"/>
      </dsp:txXfrm>
    </dsp:sp>
    <dsp:sp modelId="{EB2A635A-20C6-44A7-AE3A-E529E5B7BE35}">
      <dsp:nvSpPr>
        <dsp:cNvPr id="0" name=""/>
        <dsp:cNvSpPr/>
      </dsp:nvSpPr>
      <dsp:spPr>
        <a:xfrm>
          <a:off x="0" y="579894"/>
          <a:ext cx="6096000" cy="119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 free and open-source operating 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Usually meant as “family of open-source Unix-like operating systems based on the Linux kernel.”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Implements POSIX specification and was derived from UNIX</a:t>
          </a:r>
        </a:p>
      </dsp:txBody>
      <dsp:txXfrm>
        <a:off x="0" y="579894"/>
        <a:ext cx="6096000" cy="1190250"/>
      </dsp:txXfrm>
    </dsp:sp>
    <dsp:sp modelId="{7DBDFAD4-1F0F-4CEF-B680-EF2042F01FCB}">
      <dsp:nvSpPr>
        <dsp:cNvPr id="0" name=""/>
        <dsp:cNvSpPr/>
      </dsp:nvSpPr>
      <dsp:spPr>
        <a:xfrm>
          <a:off x="0" y="1770144"/>
          <a:ext cx="60960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+mj-lt"/>
            </a:rPr>
            <a:t>Linux is also the kernel’s name</a:t>
          </a:r>
          <a:endParaRPr lang="en-US" sz="2300" kern="1200"/>
        </a:p>
      </dsp:txBody>
      <dsp:txXfrm>
        <a:off x="26930" y="1797074"/>
        <a:ext cx="6042140" cy="497795"/>
      </dsp:txXfrm>
    </dsp:sp>
    <dsp:sp modelId="{59AC79C0-BB6C-412A-9211-7E6C195092FF}">
      <dsp:nvSpPr>
        <dsp:cNvPr id="0" name=""/>
        <dsp:cNvSpPr/>
      </dsp:nvSpPr>
      <dsp:spPr>
        <a:xfrm>
          <a:off x="0" y="2321800"/>
          <a:ext cx="6096000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operating system was originally named GNU and developed by Richard Stallman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Linux was the name of the kernel developed by Linux Torvalds in 1991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Since the GNU’s tolling and Linux kernel were frequently bundled together, people started to call the GNU OS “Linux</a:t>
          </a:r>
        </a:p>
      </dsp:txBody>
      <dsp:txXfrm>
        <a:off x="0" y="2321800"/>
        <a:ext cx="6096000" cy="1713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E932A-C362-4A24-99FF-FE372B79A46B}">
      <dsp:nvSpPr>
        <dsp:cNvPr id="0" name=""/>
        <dsp:cNvSpPr/>
      </dsp:nvSpPr>
      <dsp:spPr>
        <a:xfrm>
          <a:off x="0" y="160899"/>
          <a:ext cx="60960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Linux?</a:t>
          </a:r>
        </a:p>
      </dsp:txBody>
      <dsp:txXfrm>
        <a:off x="25759" y="186658"/>
        <a:ext cx="6044482" cy="476152"/>
      </dsp:txXfrm>
    </dsp:sp>
    <dsp:sp modelId="{7EAD212A-6AE4-48D6-8AA1-52F10AE882C5}">
      <dsp:nvSpPr>
        <dsp:cNvPr id="0" name=""/>
        <dsp:cNvSpPr/>
      </dsp:nvSpPr>
      <dsp:spPr>
        <a:xfrm>
          <a:off x="0" y="688569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Linux runs on &gt;75.3% of public web servers</a:t>
          </a:r>
        </a:p>
      </dsp:txBody>
      <dsp:txXfrm>
        <a:off x="0" y="688569"/>
        <a:ext cx="6096000" cy="364320"/>
      </dsp:txXfrm>
    </dsp:sp>
    <dsp:sp modelId="{7A7E62C1-0CFE-405F-933F-88541092E050}">
      <dsp:nvSpPr>
        <dsp:cNvPr id="0" name=""/>
        <dsp:cNvSpPr/>
      </dsp:nvSpPr>
      <dsp:spPr>
        <a:xfrm>
          <a:off x="0" y="1052889"/>
          <a:ext cx="6096000" cy="527670"/>
        </a:xfrm>
        <a:prstGeom prst="roundRect">
          <a:avLst/>
        </a:prstGeom>
        <a:solidFill>
          <a:schemeClr val="accent4">
            <a:hueOff val="7326602"/>
            <a:satOff val="150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is used on:</a:t>
          </a:r>
        </a:p>
      </dsp:txBody>
      <dsp:txXfrm>
        <a:off x="25759" y="1078648"/>
        <a:ext cx="6044482" cy="476152"/>
      </dsp:txXfrm>
    </dsp:sp>
    <dsp:sp modelId="{36D63167-7D0D-455C-A894-4AEE045CEE0F}">
      <dsp:nvSpPr>
        <dsp:cNvPr id="0" name=""/>
        <dsp:cNvSpPr/>
      </dsp:nvSpPr>
      <dsp:spPr>
        <a:xfrm>
          <a:off x="0" y="1580560"/>
          <a:ext cx="6096000" cy="2322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Servers (DNS, Web, File server, </a:t>
          </a:r>
          <a:r>
            <a:rPr lang="en-US" sz="1700" kern="1200" err="1"/>
            <a:t>etc</a:t>
          </a:r>
          <a:r>
            <a:rPr lang="en-US" sz="1700" kern="1200"/>
            <a:t>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Workstations (As a free alternative to Windows / Mac OS)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Supercomputers (Used on 100% supercomputers as of 2021)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Smartphones (Android, Sailfish, Pine OS)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Network equipment (Firewalls, switches, routers)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Gaming consoles (Valve SteamBox)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Televisions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… and many more devices</a:t>
          </a:r>
        </a:p>
      </dsp:txBody>
      <dsp:txXfrm>
        <a:off x="0" y="1580560"/>
        <a:ext cx="6096000" cy="2322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03C6C-2393-4F80-8E17-D7B8E9284325}">
      <dsp:nvSpPr>
        <dsp:cNvPr id="0" name=""/>
        <dsp:cNvSpPr/>
      </dsp:nvSpPr>
      <dsp:spPr>
        <a:xfrm>
          <a:off x="0" y="67074"/>
          <a:ext cx="6096000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UNIX is the predecessor of Linux, from which it borrows heavily.</a:t>
          </a:r>
        </a:p>
      </dsp:txBody>
      <dsp:txXfrm>
        <a:off x="31028" y="98102"/>
        <a:ext cx="6033944" cy="573546"/>
      </dsp:txXfrm>
    </dsp:sp>
    <dsp:sp modelId="{5AAF5CDA-04F2-405B-B988-6897C833E53F}">
      <dsp:nvSpPr>
        <dsp:cNvPr id="0" name=""/>
        <dsp:cNvSpPr/>
      </dsp:nvSpPr>
      <dsp:spPr>
        <a:xfrm>
          <a:off x="0" y="702677"/>
          <a:ext cx="609600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Unix systems are characterized by a modular design that is sometimes called the "Unix philosophy". According to this philosophy, the operating system should provide a set of simple tools, each of which performs a limited, well-defined function – “Make each program do one thing well” </a:t>
          </a:r>
        </a:p>
      </dsp:txBody>
      <dsp:txXfrm>
        <a:off x="0" y="702677"/>
        <a:ext cx="6096000" cy="712080"/>
      </dsp:txXfrm>
    </dsp:sp>
    <dsp:sp modelId="{3AB7307A-BC82-4193-88D4-87A79C11EC5E}">
      <dsp:nvSpPr>
        <dsp:cNvPr id="0" name=""/>
        <dsp:cNvSpPr/>
      </dsp:nvSpPr>
      <dsp:spPr>
        <a:xfrm>
          <a:off x="0" y="1414757"/>
          <a:ext cx="6096000" cy="635602"/>
        </a:xfrm>
        <a:prstGeom prst="roundRect">
          <a:avLst/>
        </a:prstGeom>
        <a:solidFill>
          <a:schemeClr val="accent5">
            <a:hueOff val="-3570930"/>
            <a:satOff val="-1661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>
              <a:latin typeface="Calibri"/>
              <a:ea typeface="+mn-ea"/>
              <a:cs typeface="+mn-cs"/>
            </a:rPr>
            <a:t>Unix philosophy: documented by Douglas McIlroy in 1978:</a:t>
          </a:r>
        </a:p>
      </dsp:txBody>
      <dsp:txXfrm>
        <a:off x="31028" y="1445785"/>
        <a:ext cx="6033944" cy="573546"/>
      </dsp:txXfrm>
    </dsp:sp>
    <dsp:sp modelId="{1445E183-C0B5-4CF1-85DF-8A1A8DC631D1}">
      <dsp:nvSpPr>
        <dsp:cNvPr id="0" name=""/>
        <dsp:cNvSpPr/>
      </dsp:nvSpPr>
      <dsp:spPr>
        <a:xfrm>
          <a:off x="0" y="2050360"/>
          <a:ext cx="60960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effectLst/>
            </a:rPr>
            <a:t>Write programs that do one thing and do it well.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effectLst/>
            </a:rPr>
            <a:t>Write programs to work together.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>
              <a:effectLst/>
            </a:rPr>
            <a:t>Write programs to handle text streams, because that is a universal interface.</a:t>
          </a:r>
        </a:p>
      </dsp:txBody>
      <dsp:txXfrm>
        <a:off x="0" y="2050360"/>
        <a:ext cx="6096000" cy="629280"/>
      </dsp:txXfrm>
    </dsp:sp>
    <dsp:sp modelId="{C31BAEFB-0B69-4B38-ABBD-D8EAB63BB79B}">
      <dsp:nvSpPr>
        <dsp:cNvPr id="0" name=""/>
        <dsp:cNvSpPr/>
      </dsp:nvSpPr>
      <dsp:spPr>
        <a:xfrm>
          <a:off x="0" y="2679639"/>
          <a:ext cx="6096000" cy="635602"/>
        </a:xfrm>
        <a:prstGeom prst="roundRect">
          <a:avLst/>
        </a:prstGeom>
        <a:solidFill>
          <a:schemeClr val="accent5">
            <a:hueOff val="-7141859"/>
            <a:satOff val="-3321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These principles are still valid today. Most shells – and shell utilities – follow them.</a:t>
          </a:r>
          <a:endParaRPr lang="en-US" sz="1600" b="0" i="0" kern="1200">
            <a:effectLst/>
          </a:endParaRPr>
        </a:p>
      </dsp:txBody>
      <dsp:txXfrm>
        <a:off x="31028" y="2710667"/>
        <a:ext cx="6033944" cy="573546"/>
      </dsp:txXfrm>
    </dsp:sp>
    <dsp:sp modelId="{85C2D1EC-A23B-4945-A2BC-09CADCAF9503}">
      <dsp:nvSpPr>
        <dsp:cNvPr id="0" name=""/>
        <dsp:cNvSpPr/>
      </dsp:nvSpPr>
      <dsp:spPr>
        <a:xfrm>
          <a:off x="0" y="3361322"/>
          <a:ext cx="6096000" cy="635602"/>
        </a:xfrm>
        <a:prstGeom prst="roundRect">
          <a:avLst/>
        </a:prstGeom>
        <a:solidFill>
          <a:schemeClr val="accent5">
            <a:hueOff val="-10712789"/>
            <a:satOff val="-4982"/>
            <a:lumOff val="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Every time you’ll work with the Linux shell, you’ll use programs built on these principles.</a:t>
          </a:r>
          <a:endParaRPr lang="en-US" sz="1600" b="0" i="0" kern="1200">
            <a:effectLst/>
          </a:endParaRPr>
        </a:p>
      </dsp:txBody>
      <dsp:txXfrm>
        <a:off x="31028" y="3392350"/>
        <a:ext cx="6033944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77798-3D2D-4459-873F-50469F36F6F4}">
      <dsp:nvSpPr>
        <dsp:cNvPr id="0" name=""/>
        <dsp:cNvSpPr/>
      </dsp:nvSpPr>
      <dsp:spPr>
        <a:xfrm>
          <a:off x="1014" y="2796701"/>
          <a:ext cx="5660216" cy="8575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Applications</a:t>
          </a:r>
        </a:p>
      </dsp:txBody>
      <dsp:txXfrm>
        <a:off x="26131" y="2821818"/>
        <a:ext cx="5609982" cy="807323"/>
      </dsp:txXfrm>
    </dsp:sp>
    <dsp:sp modelId="{D705CD04-1A5D-44AC-A8B0-9AE55B96F3F2}">
      <dsp:nvSpPr>
        <dsp:cNvPr id="0" name=""/>
        <dsp:cNvSpPr/>
      </dsp:nvSpPr>
      <dsp:spPr>
        <a:xfrm>
          <a:off x="1014" y="1864749"/>
          <a:ext cx="5660216" cy="8575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Graphics system</a:t>
          </a:r>
        </a:p>
      </dsp:txBody>
      <dsp:txXfrm>
        <a:off x="26131" y="1889866"/>
        <a:ext cx="5609982" cy="807323"/>
      </dsp:txXfrm>
    </dsp:sp>
    <dsp:sp modelId="{736FC868-DAB0-499F-9322-63C86DDB4A7D}">
      <dsp:nvSpPr>
        <dsp:cNvPr id="0" name=""/>
        <dsp:cNvSpPr/>
      </dsp:nvSpPr>
      <dsp:spPr>
        <a:xfrm>
          <a:off x="1014" y="932797"/>
          <a:ext cx="5660216" cy="8575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Package manager</a:t>
          </a:r>
        </a:p>
      </dsp:txBody>
      <dsp:txXfrm>
        <a:off x="26131" y="957914"/>
        <a:ext cx="5609982" cy="807323"/>
      </dsp:txXfrm>
    </dsp:sp>
    <dsp:sp modelId="{21539135-517B-413F-AAD4-5118EB5F98A0}">
      <dsp:nvSpPr>
        <dsp:cNvPr id="0" name=""/>
        <dsp:cNvSpPr/>
      </dsp:nvSpPr>
      <dsp:spPr>
        <a:xfrm>
          <a:off x="1014" y="845"/>
          <a:ext cx="1860689" cy="8575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Bootloader</a:t>
          </a:r>
        </a:p>
      </dsp:txBody>
      <dsp:txXfrm>
        <a:off x="26131" y="25962"/>
        <a:ext cx="1810455" cy="807323"/>
      </dsp:txXfrm>
    </dsp:sp>
    <dsp:sp modelId="{4CC3AF2D-D7F0-457B-AB76-CA6E532621CB}">
      <dsp:nvSpPr>
        <dsp:cNvPr id="0" name=""/>
        <dsp:cNvSpPr/>
      </dsp:nvSpPr>
      <dsp:spPr>
        <a:xfrm>
          <a:off x="1900778" y="845"/>
          <a:ext cx="1860689" cy="8575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Kernel</a:t>
          </a:r>
        </a:p>
      </dsp:txBody>
      <dsp:txXfrm>
        <a:off x="1925895" y="25962"/>
        <a:ext cx="1810455" cy="807323"/>
      </dsp:txXfrm>
    </dsp:sp>
    <dsp:sp modelId="{02695DAF-03DE-4DCF-9B5A-296004547965}">
      <dsp:nvSpPr>
        <dsp:cNvPr id="0" name=""/>
        <dsp:cNvSpPr/>
      </dsp:nvSpPr>
      <dsp:spPr>
        <a:xfrm>
          <a:off x="3800542" y="845"/>
          <a:ext cx="1860689" cy="8575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Init system</a:t>
          </a:r>
        </a:p>
      </dsp:txBody>
      <dsp:txXfrm>
        <a:off x="3825659" y="25962"/>
        <a:ext cx="1810455" cy="8073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69ECA-C36B-4513-BBCB-884D25E1413E}">
      <dsp:nvSpPr>
        <dsp:cNvPr id="0" name=""/>
        <dsp:cNvSpPr/>
      </dsp:nvSpPr>
      <dsp:spPr>
        <a:xfrm>
          <a:off x="0" y="43247"/>
          <a:ext cx="60960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Linux OS has multiple distributions (AKA distros)</a:t>
          </a:r>
        </a:p>
      </dsp:txBody>
      <dsp:txXfrm>
        <a:off x="26930" y="70177"/>
        <a:ext cx="6042140" cy="497795"/>
      </dsp:txXfrm>
    </dsp:sp>
    <dsp:sp modelId="{EEC9EBEA-9D3D-4C9C-B541-34FE70061BBA}">
      <dsp:nvSpPr>
        <dsp:cNvPr id="0" name=""/>
        <dsp:cNvSpPr/>
      </dsp:nvSpPr>
      <dsp:spPr>
        <a:xfrm>
          <a:off x="0" y="661142"/>
          <a:ext cx="60960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Most of them are free and open-source</a:t>
          </a:r>
        </a:p>
      </dsp:txBody>
      <dsp:txXfrm>
        <a:off x="26930" y="688072"/>
        <a:ext cx="6042140" cy="497795"/>
      </dsp:txXfrm>
    </dsp:sp>
    <dsp:sp modelId="{8388A483-C258-4CAD-B780-D16FE5C44ADA}">
      <dsp:nvSpPr>
        <dsp:cNvPr id="0" name=""/>
        <dsp:cNvSpPr/>
      </dsp:nvSpPr>
      <dsp:spPr>
        <a:xfrm>
          <a:off x="0" y="1279037"/>
          <a:ext cx="60960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Examples:</a:t>
          </a:r>
        </a:p>
      </dsp:txBody>
      <dsp:txXfrm>
        <a:off x="26930" y="1305967"/>
        <a:ext cx="6042140" cy="497795"/>
      </dsp:txXfrm>
    </dsp:sp>
    <dsp:sp modelId="{49AFB390-CDCD-4EC8-9E12-29A68BEC5F72}">
      <dsp:nvSpPr>
        <dsp:cNvPr id="0" name=""/>
        <dsp:cNvSpPr/>
      </dsp:nvSpPr>
      <dsp:spPr>
        <a:xfrm>
          <a:off x="0" y="1830692"/>
          <a:ext cx="6096000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/>
            <a:t>ArchLinux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Debian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Ubuntu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CentOS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Mint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Gentoo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OpenSUSE</a:t>
          </a:r>
        </a:p>
      </dsp:txBody>
      <dsp:txXfrm>
        <a:off x="0" y="1830692"/>
        <a:ext cx="6096000" cy="21900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7F456-B4C1-4D47-9E8D-F8BC878741BC}">
      <dsp:nvSpPr>
        <dsp:cNvPr id="0" name=""/>
        <dsp:cNvSpPr/>
      </dsp:nvSpPr>
      <dsp:spPr>
        <a:xfrm>
          <a:off x="0" y="72666"/>
          <a:ext cx="6096000" cy="12306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are also non-free distributions available, such as:</a:t>
          </a:r>
        </a:p>
      </dsp:txBody>
      <dsp:txXfrm>
        <a:off x="60077" y="132743"/>
        <a:ext cx="5975846" cy="1110539"/>
      </dsp:txXfrm>
    </dsp:sp>
    <dsp:sp modelId="{CFDF50AD-3FC3-459A-99F5-87D5C66EBADB}">
      <dsp:nvSpPr>
        <dsp:cNvPr id="0" name=""/>
        <dsp:cNvSpPr/>
      </dsp:nvSpPr>
      <dsp:spPr>
        <a:xfrm>
          <a:off x="0" y="1303359"/>
          <a:ext cx="6096000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Red Hat Enterprise Linux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Oracle Linux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SUSE Linux Enterprise Server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Scientific Linux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Astra Linux Special Edition</a:t>
          </a:r>
        </a:p>
      </dsp:txBody>
      <dsp:txXfrm>
        <a:off x="0" y="1303359"/>
        <a:ext cx="6096000" cy="1457280"/>
      </dsp:txXfrm>
    </dsp:sp>
    <dsp:sp modelId="{EACE8290-6C37-4B39-9971-1C4D938F4A36}">
      <dsp:nvSpPr>
        <dsp:cNvPr id="0" name=""/>
        <dsp:cNvSpPr/>
      </dsp:nvSpPr>
      <dsp:spPr>
        <a:xfrm>
          <a:off x="0" y="2760639"/>
          <a:ext cx="6096000" cy="1230693"/>
        </a:xfrm>
        <a:prstGeom prst="roundRect">
          <a:avLst/>
        </a:prstGeom>
        <a:solidFill>
          <a:schemeClr val="accent2">
            <a:hueOff val="795936"/>
            <a:satOff val="44317"/>
            <a:lumOff val="-2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main difference between free and paid distributions is paid support – and some paid repositories.</a:t>
          </a:r>
        </a:p>
      </dsp:txBody>
      <dsp:txXfrm>
        <a:off x="60077" y="2820716"/>
        <a:ext cx="5975846" cy="11105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04CD4-DEF9-45BA-801E-41773AF90644}">
      <dsp:nvSpPr>
        <dsp:cNvPr id="0" name=""/>
        <dsp:cNvSpPr/>
      </dsp:nvSpPr>
      <dsp:spPr>
        <a:xfrm>
          <a:off x="0" y="12518"/>
          <a:ext cx="6096000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Most popular RedHat-like distributions are:</a:t>
          </a:r>
        </a:p>
      </dsp:txBody>
      <dsp:txXfrm>
        <a:off x="25759" y="38277"/>
        <a:ext cx="6044482" cy="476152"/>
      </dsp:txXfrm>
    </dsp:sp>
    <dsp:sp modelId="{DEFF8167-42E1-4C0F-858A-76968CEA1004}">
      <dsp:nvSpPr>
        <dsp:cNvPr id="0" name=""/>
        <dsp:cNvSpPr/>
      </dsp:nvSpPr>
      <dsp:spPr>
        <a:xfrm>
          <a:off x="0" y="540188"/>
          <a:ext cx="60960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RHEL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CentOS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Oracle Linux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Fedora</a:t>
          </a:r>
        </a:p>
      </dsp:txBody>
      <dsp:txXfrm>
        <a:off x="0" y="540188"/>
        <a:ext cx="6096000" cy="1184040"/>
      </dsp:txXfrm>
    </dsp:sp>
    <dsp:sp modelId="{A641332D-EE16-42CA-A005-B2E21B18EDBE}">
      <dsp:nvSpPr>
        <dsp:cNvPr id="0" name=""/>
        <dsp:cNvSpPr/>
      </dsp:nvSpPr>
      <dsp:spPr>
        <a:xfrm>
          <a:off x="0" y="1724229"/>
          <a:ext cx="6096000" cy="527670"/>
        </a:xfrm>
        <a:prstGeom prst="roundRect">
          <a:avLst/>
        </a:prstGeom>
        <a:solidFill>
          <a:schemeClr val="accent3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Most popular Debian-like distributions:</a:t>
          </a:r>
        </a:p>
      </dsp:txBody>
      <dsp:txXfrm>
        <a:off x="25759" y="1749988"/>
        <a:ext cx="6044482" cy="476152"/>
      </dsp:txXfrm>
    </dsp:sp>
    <dsp:sp modelId="{1B95BFCB-D43F-4580-8948-D21FB1B936D1}">
      <dsp:nvSpPr>
        <dsp:cNvPr id="0" name=""/>
        <dsp:cNvSpPr/>
      </dsp:nvSpPr>
      <dsp:spPr>
        <a:xfrm>
          <a:off x="0" y="2251899"/>
          <a:ext cx="60960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Debian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Ubuntu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MX Linux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Linux Mint</a:t>
          </a:r>
        </a:p>
      </dsp:txBody>
      <dsp:txXfrm>
        <a:off x="0" y="2251899"/>
        <a:ext cx="6096000" cy="1184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04CD4-DEF9-45BA-801E-41773AF90644}">
      <dsp:nvSpPr>
        <dsp:cNvPr id="0" name=""/>
        <dsp:cNvSpPr/>
      </dsp:nvSpPr>
      <dsp:spPr>
        <a:xfrm>
          <a:off x="0" y="7559"/>
          <a:ext cx="6095999" cy="407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Most popular Linux shells are:</a:t>
          </a:r>
        </a:p>
      </dsp:txBody>
      <dsp:txXfrm>
        <a:off x="19904" y="27463"/>
        <a:ext cx="6056191" cy="367937"/>
      </dsp:txXfrm>
    </dsp:sp>
    <dsp:sp modelId="{DEFF8167-42E1-4C0F-858A-76968CEA1004}">
      <dsp:nvSpPr>
        <dsp:cNvPr id="0" name=""/>
        <dsp:cNvSpPr/>
      </dsp:nvSpPr>
      <dsp:spPr>
        <a:xfrm>
          <a:off x="0" y="415304"/>
          <a:ext cx="6095999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Bash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err="1"/>
            <a:t>Zsh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Dash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Fish</a:t>
          </a:r>
        </a:p>
      </dsp:txBody>
      <dsp:txXfrm>
        <a:off x="0" y="415304"/>
        <a:ext cx="6095999" cy="897345"/>
      </dsp:txXfrm>
    </dsp:sp>
    <dsp:sp modelId="{A641332D-EE16-42CA-A005-B2E21B18EDBE}">
      <dsp:nvSpPr>
        <dsp:cNvPr id="0" name=""/>
        <dsp:cNvSpPr/>
      </dsp:nvSpPr>
      <dsp:spPr>
        <a:xfrm>
          <a:off x="0" y="1312649"/>
          <a:ext cx="6095999" cy="407745"/>
        </a:xfrm>
        <a:prstGeom prst="roundRect">
          <a:avLst/>
        </a:prstGeom>
        <a:solidFill>
          <a:schemeClr val="accent3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Main similarities and differences between shells:</a:t>
          </a:r>
        </a:p>
      </dsp:txBody>
      <dsp:txXfrm>
        <a:off x="19904" y="1332553"/>
        <a:ext cx="6056191" cy="367937"/>
      </dsp:txXfrm>
    </dsp:sp>
    <dsp:sp modelId="{1B95BFCB-D43F-4580-8948-D21FB1B936D1}">
      <dsp:nvSpPr>
        <dsp:cNvPr id="0" name=""/>
        <dsp:cNvSpPr/>
      </dsp:nvSpPr>
      <dsp:spPr>
        <a:xfrm>
          <a:off x="0" y="1720394"/>
          <a:ext cx="6095999" cy="103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All of them support POSIX shell features (redirection, </a:t>
          </a:r>
          <a:r>
            <a:rPr lang="en-US" sz="1300" kern="1200" err="1"/>
            <a:t>etc</a:t>
          </a:r>
          <a:r>
            <a:rPr lang="en-US" sz="1300" kern="1200"/>
            <a:t>), though some (bash) do not follow the standard in every aspect.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Some of them implement their own data structures – arrays, dictionaries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There are other differences – such as autocompletion, inline wildcard expansion and variable transformation</a:t>
          </a:r>
        </a:p>
      </dsp:txBody>
      <dsp:txXfrm>
        <a:off x="0" y="1720394"/>
        <a:ext cx="6095999" cy="10381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04CD4-DEF9-45BA-801E-41773AF90644}">
      <dsp:nvSpPr>
        <dsp:cNvPr id="0" name=""/>
        <dsp:cNvSpPr/>
      </dsp:nvSpPr>
      <dsp:spPr>
        <a:xfrm>
          <a:off x="0" y="41336"/>
          <a:ext cx="6096000" cy="9833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Unix </a:t>
          </a:r>
        </a:p>
      </dsp:txBody>
      <dsp:txXfrm>
        <a:off x="48005" y="89341"/>
        <a:ext cx="5999990" cy="887374"/>
      </dsp:txXfrm>
    </dsp:sp>
    <dsp:sp modelId="{DEFF8167-42E1-4C0F-858A-76968CEA1004}">
      <dsp:nvSpPr>
        <dsp:cNvPr id="0" name=""/>
        <dsp:cNvSpPr/>
      </dsp:nvSpPr>
      <dsp:spPr>
        <a:xfrm>
          <a:off x="0" y="1024721"/>
          <a:ext cx="6096000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hlinkClick xmlns:r="http://schemas.openxmlformats.org/officeDocument/2006/relationships" r:id="rId1"/>
            </a:rPr>
            <a:t>History of Unix – Wikipedia</a:t>
          </a:r>
          <a:endParaRPr lang="en-US" sz="3200" kern="1200"/>
        </a:p>
      </dsp:txBody>
      <dsp:txXfrm>
        <a:off x="0" y="1024721"/>
        <a:ext cx="6096000" cy="678960"/>
      </dsp:txXfrm>
    </dsp:sp>
    <dsp:sp modelId="{A641332D-EE16-42CA-A005-B2E21B18EDBE}">
      <dsp:nvSpPr>
        <dsp:cNvPr id="0" name=""/>
        <dsp:cNvSpPr/>
      </dsp:nvSpPr>
      <dsp:spPr>
        <a:xfrm>
          <a:off x="0" y="1703681"/>
          <a:ext cx="6096000" cy="983384"/>
        </a:xfrm>
        <a:prstGeom prst="roundRect">
          <a:avLst/>
        </a:prstGeom>
        <a:solidFill>
          <a:schemeClr val="accent3">
            <a:hueOff val="-8048127"/>
            <a:satOff val="-35122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Linux</a:t>
          </a:r>
        </a:p>
      </dsp:txBody>
      <dsp:txXfrm>
        <a:off x="48005" y="1751686"/>
        <a:ext cx="5999990" cy="887374"/>
      </dsp:txXfrm>
    </dsp:sp>
    <dsp:sp modelId="{1B95BFCB-D43F-4580-8948-D21FB1B936D1}">
      <dsp:nvSpPr>
        <dsp:cNvPr id="0" name=""/>
        <dsp:cNvSpPr/>
      </dsp:nvSpPr>
      <dsp:spPr>
        <a:xfrm>
          <a:off x="0" y="2687066"/>
          <a:ext cx="6096000" cy="1103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hlinkClick xmlns:r="http://schemas.openxmlformats.org/officeDocument/2006/relationships" r:id="rId2"/>
            </a:rPr>
            <a:t>History of Linux - Wikipedia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hlinkClick xmlns:r="http://schemas.openxmlformats.org/officeDocument/2006/relationships" r:id="rId3"/>
            </a:rPr>
            <a:t>Linux distribution - Wikipedia</a:t>
          </a:r>
          <a:endParaRPr lang="en-US" sz="3200" kern="1200"/>
        </a:p>
      </dsp:txBody>
      <dsp:txXfrm>
        <a:off x="0" y="2687066"/>
        <a:ext cx="6096000" cy="1103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43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50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96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Можно даже выполнить </a:t>
            </a:r>
            <a:r>
              <a:rPr lang="en-US"/>
              <a:t>man </a:t>
            </a:r>
            <a:r>
              <a:rPr lang="en-US" err="1"/>
              <a:t>man</a:t>
            </a:r>
            <a:r>
              <a:rPr lang="ru-RU"/>
              <a:t>, </a:t>
            </a:r>
            <a:r>
              <a:rPr lang="en-US"/>
              <a:t> </a:t>
            </a:r>
            <a:r>
              <a:rPr lang="ru-RU"/>
              <a:t>чтобы прочитать про саму утилиту </a:t>
            </a:r>
            <a:r>
              <a:rPr lang="en-US"/>
              <a:t>man</a:t>
            </a:r>
          </a:p>
          <a:p>
            <a:endParaRPr lang="en-US"/>
          </a:p>
          <a:p>
            <a:r>
              <a:rPr lang="en-US"/>
              <a:t>Об этом не рассказывать, нужно для дальнейшей практики.</a:t>
            </a:r>
          </a:p>
          <a:p>
            <a:r>
              <a:rPr lang="ru-RU"/>
              <a:t>Создадим файлик для примера, чтобы потом с ним можно было работать.</a:t>
            </a:r>
            <a:endParaRPr lang="en-US"/>
          </a:p>
          <a:p>
            <a:r>
              <a:rPr lang="en-US"/>
              <a:t>man </a:t>
            </a:r>
            <a:r>
              <a:rPr lang="en-US" err="1"/>
              <a:t>man</a:t>
            </a:r>
            <a:r>
              <a:rPr lang="en-US"/>
              <a:t> &gt;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7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6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5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0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Бесплатная операционная система с открытым исходным кодом</a:t>
            </a:r>
            <a:endParaRPr lang="en-US"/>
          </a:p>
          <a:p>
            <a:r>
              <a:rPr lang="ru-RU"/>
              <a:t>Обычно подразумевается как «семейство Unix-подобных операционных систем с открытым исходным кодом, основанных на ядре Linux».</a:t>
            </a:r>
            <a:endParaRPr lang="en-US"/>
          </a:p>
          <a:p>
            <a:r>
              <a:rPr lang="ru-RU"/>
              <a:t>Реализует спецификацию POSIX и является производным от UNIX.</a:t>
            </a:r>
            <a:endParaRPr lang="en-US"/>
          </a:p>
          <a:p>
            <a:endParaRPr lang="en-US"/>
          </a:p>
          <a:p>
            <a:r>
              <a:rPr lang="ru-RU"/>
              <a:t>Линукс, это так же имя ядра:</a:t>
            </a:r>
          </a:p>
          <a:p>
            <a:endParaRPr lang="ru-RU"/>
          </a:p>
          <a:p>
            <a:pPr lvl="0"/>
            <a:r>
              <a:rPr lang="ru-RU"/>
              <a:t>Операционная система изначально называлась GNU и была разработана Ричардом </a:t>
            </a:r>
            <a:r>
              <a:rPr lang="ru-RU" err="1"/>
              <a:t>Столлманом</a:t>
            </a:r>
            <a:r>
              <a:rPr lang="ru-RU"/>
              <a:t>.</a:t>
            </a:r>
          </a:p>
          <a:p>
            <a:pPr lvl="0"/>
            <a:r>
              <a:rPr lang="ru-RU"/>
              <a:t>Linux - это название ядра, разработанного Linux </a:t>
            </a:r>
            <a:r>
              <a:rPr lang="ru-RU" err="1"/>
              <a:t>Torvalds</a:t>
            </a:r>
            <a:r>
              <a:rPr lang="ru-RU"/>
              <a:t> в 1991 году.</a:t>
            </a:r>
          </a:p>
          <a:p>
            <a:pPr lvl="0"/>
            <a:r>
              <a:rPr lang="ru-RU"/>
              <a:t>Поскольку использование GNU и ядро Linux часто объединялись, люди начали называть ОС GNU «Linux».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2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67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8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1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02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75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ru-RU" dirty="0">
              <a:solidFill>
                <a:srgbClr val="111111"/>
              </a:solidFill>
              <a:latin typeface="-apple-system"/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7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444444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8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3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39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1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10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ru-RU" dirty="0">
              <a:ea typeface="DejaVu Sans" charset="0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4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29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dirty="0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62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>
              <a:ea typeface="DejaVu Sans" charset="0"/>
              <a:cs typeface="DejaVu San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4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80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22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78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5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3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49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710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0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348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31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64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30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3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320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233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02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563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57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1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96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A9A3DD0-5F2D-6E55-CFBD-5674537F42E0}"/>
              </a:ext>
            </a:extLst>
          </p:cNvPr>
          <p:cNvSpPr/>
          <p:nvPr userDrawn="1"/>
        </p:nvSpPr>
        <p:spPr>
          <a:xfrm>
            <a:off x="294409" y="4874149"/>
            <a:ext cx="2607817" cy="214680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242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C0CC507-8A49-F0DF-7BF9-ABD9F5D44E9F}"/>
              </a:ext>
            </a:extLst>
          </p:cNvPr>
          <p:cNvSpPr/>
          <p:nvPr userDrawn="1"/>
        </p:nvSpPr>
        <p:spPr>
          <a:xfrm>
            <a:off x="238539" y="4859242"/>
            <a:ext cx="3180522" cy="228600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98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9618489-99B9-D56C-442D-5257950F98DF}"/>
              </a:ext>
            </a:extLst>
          </p:cNvPr>
          <p:cNvSpPr/>
          <p:nvPr userDrawn="1"/>
        </p:nvSpPr>
        <p:spPr>
          <a:xfrm>
            <a:off x="143122" y="4883096"/>
            <a:ext cx="3061253" cy="228600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97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0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A59390-CB3A-7263-FE2B-719BE61612D7}"/>
              </a:ext>
            </a:extLst>
          </p:cNvPr>
          <p:cNvSpPr/>
          <p:nvPr userDrawn="1"/>
        </p:nvSpPr>
        <p:spPr>
          <a:xfrm>
            <a:off x="230588" y="4819650"/>
            <a:ext cx="2671638" cy="323843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542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96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3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68030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4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46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9174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92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192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33417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>
            <a:spLocks noGrp="1"/>
          </p:cNvSpPr>
          <p:nvPr>
            <p:ph type="pic" idx="2"/>
          </p:nvPr>
        </p:nvSpPr>
        <p:spPr>
          <a:xfrm>
            <a:off x="0" y="1"/>
            <a:ext cx="4100512" cy="44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89F35C-6678-2F04-7811-5FA53F6CAC47}"/>
              </a:ext>
            </a:extLst>
          </p:cNvPr>
          <p:cNvSpPr/>
          <p:nvPr userDrawn="1"/>
        </p:nvSpPr>
        <p:spPr>
          <a:xfrm>
            <a:off x="310101" y="4834393"/>
            <a:ext cx="2600076" cy="309107"/>
          </a:xfrm>
          <a:prstGeom prst="rect">
            <a:avLst/>
          </a:prstGeom>
          <a:solidFill>
            <a:srgbClr val="13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2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55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716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2021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2020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78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clou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help.ubuntu.com/community/VirtualBox#Installing_Virtualbox_in_Windows" TargetMode="External"/><Relationship Id="rId4" Type="http://schemas.openxmlformats.org/officeDocument/2006/relationships/hyperlink" Target="https://www.virtualbox.org/manual/ch01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liorem.ru/tools/linux/rabota-s-potokami-stdin-stdout-stderr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oehttps/www.opennet.ru/man.shtml?topic=sed&amp;category=1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sysadmin/etc-fstab" TargetMode="External"/><Relationship Id="rId3" Type="http://schemas.openxmlformats.org/officeDocument/2006/relationships/hyperlink" Target="https://docs.microsoft.com/en-us/previous-versions/windows/it-pro/windows-server-2003/cc739412(v=ws.10)?redirectedfrom=MSDN#w2k3tr_basic_how_wvxg" TargetMode="External"/><Relationship Id="rId7" Type="http://schemas.openxmlformats.org/officeDocument/2006/relationships/hyperlink" Target="https://www.howtogeek.com/465350/everything-you-ever-wanted-to-know-about-inodes-on-linux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3.nd.edu/~pbui/teaching/cse.30341.fa17/project06.html" TargetMode="External"/><Relationship Id="rId5" Type="http://schemas.openxmlformats.org/officeDocument/2006/relationships/hyperlink" Target="https://tldp.org/LDP/sag/html/filesystems.html" TargetMode="External"/><Relationship Id="rId4" Type="http://schemas.openxmlformats.org/officeDocument/2006/relationships/hyperlink" Target="https://www.thegeekdiary.com/how-to-create-a-partition-using-parted-command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98423B-5803-30F8-31C4-BF716BD7197E}"/>
              </a:ext>
            </a:extLst>
          </p:cNvPr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64" name="Google Shape;464;p1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07"/>
            <a:ext cx="4520595" cy="496794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6"/>
          <p:cNvSpPr txBox="1"/>
          <p:nvPr/>
        </p:nvSpPr>
        <p:spPr>
          <a:xfrm>
            <a:off x="4045842" y="1450057"/>
            <a:ext cx="5176911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0" tIns="34275" rIns="68570" bIns="34275" anchor="t" anchorCtr="0">
            <a:spAutoFit/>
          </a:bodyPr>
          <a:lstStyle/>
          <a:p>
            <a:pPr algn="ctr"/>
            <a:r>
              <a:rPr lang="en-US" sz="2400" b="1" cap="all" dirty="0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Cloud &amp; </a:t>
            </a:r>
            <a:r>
              <a:rPr lang="en-US" sz="2400" b="1" cap="all" dirty="0" err="1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devops</a:t>
            </a:r>
            <a:r>
              <a:rPr lang="en-US" sz="2400" b="1" cap="all" dirty="0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 (EPAM)</a:t>
            </a:r>
          </a:p>
          <a:p>
            <a:pPr algn="ctr"/>
            <a:r>
              <a:rPr lang="en-US" sz="2400" b="1" cap="all" dirty="0">
                <a:ln/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21cs3019aa</a:t>
            </a:r>
          </a:p>
          <a:p>
            <a:pPr algn="ctr"/>
            <a:endParaRPr lang="en-US" sz="1500" b="1" dirty="0">
              <a:solidFill>
                <a:schemeClr val="bg1">
                  <a:lumMod val="50000"/>
                </a:schemeClr>
              </a:solidFill>
              <a:ea typeface="BioRhyme ExtraBold"/>
              <a:cs typeface="Poppins" panose="00000500000000000000" pitchFamily="2" charset="0"/>
              <a:sym typeface="BioRhyme ExtraBold"/>
            </a:endParaRPr>
          </a:p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ea typeface="BioRhyme ExtraBold"/>
                <a:cs typeface="Poppins" panose="00000500000000000000" pitchFamily="2" charset="0"/>
                <a:sym typeface="BioRhyme ExtraBold"/>
              </a:rPr>
              <a:t>Topic: </a:t>
            </a:r>
          </a:p>
          <a:p>
            <a:pPr algn="ctr"/>
            <a:r>
              <a:rPr lang="en-US" sz="3000" b="1" cap="all" dirty="0">
                <a:ln/>
                <a:solidFill>
                  <a:srgbClr val="C00000"/>
                </a:solidFill>
                <a:cs typeface="Poppins" panose="00000500000000000000" pitchFamily="2" charset="0"/>
              </a:rPr>
              <a:t>LINUX BASICS</a:t>
            </a:r>
            <a:endParaRPr lang="en-US" sz="3000" b="1" dirty="0">
              <a:solidFill>
                <a:srgbClr val="C00000"/>
              </a:solidFill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F0C376-F4D3-1950-3474-EFF28411BDC6}"/>
              </a:ext>
            </a:extLst>
          </p:cNvPr>
          <p:cNvSpPr/>
          <p:nvPr/>
        </p:nvSpPr>
        <p:spPr>
          <a:xfrm>
            <a:off x="4674940" y="694044"/>
            <a:ext cx="3364748" cy="431073"/>
          </a:xfrm>
          <a:prstGeom prst="roundRect">
            <a:avLst/>
          </a:prstGeom>
          <a:solidFill>
            <a:schemeClr val="bg1">
              <a:alpha val="6000"/>
            </a:schemeClr>
          </a:solidFill>
          <a:ln>
            <a:solidFill>
              <a:srgbClr val="C00000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75" name="Google Shape;475;p16"/>
          <p:cNvSpPr txBox="1"/>
          <p:nvPr/>
        </p:nvSpPr>
        <p:spPr>
          <a:xfrm>
            <a:off x="4572001" y="623037"/>
            <a:ext cx="3446585" cy="5308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70" tIns="34275" rIns="68570" bIns="34275" anchor="t" anchorCtr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  <a:cs typeface="Poppins" pitchFamily="2" charset="77"/>
              </a:rPr>
              <a:t>Department of CSE</a:t>
            </a:r>
          </a:p>
        </p:txBody>
      </p:sp>
      <p:sp>
        <p:nvSpPr>
          <p:cNvPr id="8" name="Google Shape;502;p17">
            <a:extLst>
              <a:ext uri="{FF2B5EF4-FFF2-40B4-BE49-F238E27FC236}">
                <a16:creationId xmlns:a16="http://schemas.microsoft.com/office/drawing/2014/main" id="{7153E61F-4441-DBE3-3DFF-6E9EF6C48D23}"/>
              </a:ext>
            </a:extLst>
          </p:cNvPr>
          <p:cNvSpPr/>
          <p:nvPr/>
        </p:nvSpPr>
        <p:spPr>
          <a:xfrm>
            <a:off x="5717377" y="3568558"/>
            <a:ext cx="1676337" cy="339791"/>
          </a:xfrm>
          <a:prstGeom prst="roundRect">
            <a:avLst>
              <a:gd name="adj" fmla="val 35613"/>
            </a:avLst>
          </a:prstGeom>
          <a:solidFill>
            <a:srgbClr val="C00000"/>
          </a:solidFill>
          <a:ln>
            <a:noFill/>
          </a:ln>
          <a:effectLst>
            <a:outerShdw blurRad="190500" sx="102000" sy="102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68570" tIns="34275" rIns="68570" bIns="3427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lt1"/>
                </a:solidFill>
                <a:ea typeface="Calibri"/>
                <a:cs typeface="Poppins" panose="00000500000000000000" pitchFamily="2" charset="0"/>
                <a:sym typeface="Calibri"/>
              </a:rPr>
              <a:t>Session - 3</a:t>
            </a:r>
            <a:endParaRPr sz="1800" dirty="0">
              <a:solidFill>
                <a:schemeClr val="lt1"/>
              </a:solidFill>
              <a:ea typeface="Calibri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BDCC77-0491-FC57-401C-380586D8ED1D}"/>
              </a:ext>
            </a:extLst>
          </p:cNvPr>
          <p:cNvSpPr/>
          <p:nvPr/>
        </p:nvSpPr>
        <p:spPr>
          <a:xfrm>
            <a:off x="0" y="5109213"/>
            <a:ext cx="9144000" cy="34289"/>
          </a:xfrm>
          <a:prstGeom prst="rect">
            <a:avLst/>
          </a:prstGeom>
          <a:solidFill>
            <a:srgbClr val="BA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D9C68F-2EE2-5410-B640-4F43BF92A6C1}"/>
              </a:ext>
            </a:extLst>
          </p:cNvPr>
          <p:cNvSpPr/>
          <p:nvPr/>
        </p:nvSpPr>
        <p:spPr>
          <a:xfrm>
            <a:off x="0" y="2"/>
            <a:ext cx="9144000" cy="34289"/>
          </a:xfrm>
          <a:prstGeom prst="rect">
            <a:avLst/>
          </a:prstGeom>
          <a:solidFill>
            <a:srgbClr val="BA2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7" name="Picture 2" descr="KL Deemed to be University 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029" y="61460"/>
            <a:ext cx="1882397" cy="7961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BE9F-EB33-47D1-8147-DC61DAA7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22222"/>
                </a:solidFill>
                <a:ea typeface="+mj-lt"/>
                <a:cs typeface="+mj-lt"/>
              </a:rPr>
              <a:t>Useful links</a:t>
            </a:r>
            <a:endParaRPr lang="en-US" b="1" dirty="0">
              <a:ea typeface="+mj-lt"/>
              <a:cs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442984-9712-473F-AECF-AB98DAE8D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695221"/>
              </p:ext>
            </p:extLst>
          </p:nvPr>
        </p:nvGraphicFramePr>
        <p:xfrm>
          <a:off x="357187" y="762639"/>
          <a:ext cx="6096000" cy="3831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472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62BD-8A89-4656-8246-7870E632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595271" y="619179"/>
            <a:ext cx="1235522" cy="110432"/>
          </a:xfrm>
        </p:spPr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ea typeface="+mj-lt"/>
                <a:cs typeface="+mj-lt"/>
              </a:rPr>
              <a:t>Practice</a:t>
            </a:r>
            <a:endParaRPr lang="en-US" sz="3200" b="1" dirty="0">
              <a:ea typeface="+mj-lt"/>
              <a:cs typeface="+mj-lt"/>
            </a:endParaRPr>
          </a:p>
          <a:p>
            <a:endParaRPr lang="en-US" sz="32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581E-E4AD-4281-B63D-7A86320CF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6449" cy="339725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Calibri"/>
                <a:cs typeface="Calibri"/>
              </a:rPr>
              <a:t>Install any Linux distribution mentioned in this presentation on either a virtual machine or a physical one.</a:t>
            </a:r>
            <a:endParaRPr lang="en-US" dirty="0">
              <a:cs typeface="Calibri Ligh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Calibri"/>
                <a:cs typeface="Calibri"/>
              </a:rPr>
              <a:t>Tip: oracle cloud (</a:t>
            </a:r>
            <a:r>
              <a:rPr lang="en-US" sz="1400" dirty="0">
                <a:latin typeface="Calibri"/>
                <a:cs typeface="Calibri"/>
                <a:hlinkClick r:id="rId3"/>
              </a:rPr>
              <a:t>Cloud Infrastructure | Oracle</a:t>
            </a:r>
            <a:r>
              <a:rPr lang="en-US" sz="1400" dirty="0">
                <a:latin typeface="Calibri"/>
                <a:cs typeface="Calibri"/>
              </a:rPr>
              <a:t>) provides 2 always-free VMs.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Calibri"/>
                <a:cs typeface="Calibri"/>
              </a:rPr>
              <a:t>For a local, </a:t>
            </a:r>
            <a:r>
              <a:rPr lang="en-US" sz="1400" dirty="0" err="1">
                <a:latin typeface="Calibri"/>
                <a:cs typeface="Calibri"/>
              </a:rPr>
              <a:t>virtualbox</a:t>
            </a:r>
            <a:r>
              <a:rPr lang="en-US" sz="1400" dirty="0">
                <a:latin typeface="Calibri"/>
                <a:cs typeface="Calibri"/>
              </a:rPr>
              <a:t> installation see </a:t>
            </a:r>
            <a:r>
              <a:rPr lang="en-US" sz="1400" dirty="0">
                <a:latin typeface="Calibri"/>
                <a:cs typeface="Calibri"/>
                <a:hlinkClick r:id="rId4"/>
              </a:rPr>
              <a:t>official documentation</a:t>
            </a:r>
            <a:r>
              <a:rPr lang="en-US" sz="1400" dirty="0">
                <a:latin typeface="Calibri"/>
                <a:cs typeface="Calibri"/>
              </a:rPr>
              <a:t> and </a:t>
            </a:r>
            <a:r>
              <a:rPr lang="en-US" sz="1400" dirty="0">
                <a:latin typeface="Calibri"/>
                <a:cs typeface="Calibri"/>
                <a:hlinkClick r:id="rId5"/>
              </a:rPr>
              <a:t>Ubuntu guide</a:t>
            </a:r>
            <a:r>
              <a:rPr lang="en-US" sz="1400" dirty="0">
                <a:latin typeface="Calibri"/>
                <a:cs typeface="Calibri"/>
              </a:rPr>
              <a:t> (applicable to most other distros as well)</a:t>
            </a:r>
          </a:p>
        </p:txBody>
      </p:sp>
    </p:spTree>
    <p:extLst>
      <p:ext uri="{BB962C8B-B14F-4D97-AF65-F5344CB8AC3E}">
        <p14:creationId xmlns:p14="http://schemas.microsoft.com/office/powerpoint/2010/main" val="276900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3BD524-6AE7-DE1E-C784-E10A3D7DEE20}"/>
              </a:ext>
            </a:extLst>
          </p:cNvPr>
          <p:cNvSpPr/>
          <p:nvPr/>
        </p:nvSpPr>
        <p:spPr>
          <a:xfrm>
            <a:off x="1966824" y="1859919"/>
            <a:ext cx="49838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Command Line Skills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411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B137EB7B-7CBE-4B4F-9EFE-E1463C27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49" y="1305120"/>
            <a:ext cx="557570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2503606" cy="263106"/>
          </a:xfrm>
        </p:spPr>
        <p:txBody>
          <a:bodyPr/>
          <a:lstStyle/>
          <a:p>
            <a:r>
              <a:rPr lang="en-US" dirty="0"/>
              <a:t>Commands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AEB736-E743-4389-950F-CEDDC86201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7238"/>
            <a:ext cx="7922516" cy="33995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400" dirty="0">
                <a:latin typeface="Calibri"/>
                <a:cs typeface="Calibri"/>
              </a:rPr>
              <a:t>The</a:t>
            </a:r>
            <a:r>
              <a:rPr lang="en-US" sz="14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US" sz="1400" b="1" i="1" dirty="0">
                <a:solidFill>
                  <a:schemeClr val="accent6"/>
                </a:solidFill>
                <a:latin typeface="Calibri"/>
                <a:cs typeface="Calibri"/>
              </a:rPr>
              <a:t>apropos</a:t>
            </a:r>
            <a:r>
              <a:rPr lang="en-US" sz="1400" b="1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command displays a list of all topics in the man pages (i.e., the standard manual that is built into Unix-like operating systems) that are related to the subject of a query.</a:t>
            </a:r>
          </a:p>
          <a:p>
            <a:r>
              <a:rPr lang="en-US" sz="1400" dirty="0">
                <a:latin typeface="Calibri"/>
                <a:cs typeface="Calibri"/>
              </a:rPr>
              <a:t>It is particularly useful when searching for commands without knowing their exact names.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 Light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latin typeface="Calibri"/>
                <a:cs typeface="Calibri"/>
              </a:rPr>
              <a:t>$ apropos rename</a:t>
            </a:r>
            <a:r>
              <a:rPr lang="en-US" b="1" dirty="0">
                <a:solidFill>
                  <a:srgbClr val="002060"/>
                </a:solidFill>
                <a:latin typeface="Calibri"/>
                <a:cs typeface="Calibri"/>
              </a:rPr>
              <a:t>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1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8BB3CE-90DD-4729-ABCD-4BFAB624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19" y="1148495"/>
            <a:ext cx="553496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 </a:t>
            </a:r>
            <a:r>
              <a:rPr lang="mr-IN"/>
              <a:t>–</a:t>
            </a:r>
            <a:r>
              <a:rPr lang="en-US"/>
              <a:t>al output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D80A4B9-1224-4695-965A-67E8099C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0" y="1202931"/>
            <a:ext cx="7562800" cy="32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4EED72-BB55-4856-B26C-BD5F83E3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62" y="1269470"/>
            <a:ext cx="548227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AC1CBC-DD0E-44F5-8FE3-20EBED9B9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30" y="1173547"/>
            <a:ext cx="53181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A6BC9CD-7D29-4ADD-BC9E-5B23C4C5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32" y="1110326"/>
            <a:ext cx="5141935" cy="266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07D89-A93C-4041-AD18-91E70C86FD42}"/>
              </a:ext>
            </a:extLst>
          </p:cNvPr>
          <p:cNvSpPr txBox="1"/>
          <p:nvPr/>
        </p:nvSpPr>
        <p:spPr>
          <a:xfrm>
            <a:off x="2001032" y="2667213"/>
            <a:ext cx="51419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~student means home directory of user with name ‘student’</a:t>
            </a:r>
          </a:p>
          <a:p>
            <a:endParaRPr lang="en-US" sz="2000"/>
          </a:p>
          <a:p>
            <a:r>
              <a:rPr lang="en-US" sz="2000"/>
              <a:t>$ cd ~root – will take you to the home directory of the user ‘root’  </a:t>
            </a:r>
          </a:p>
        </p:txBody>
      </p:sp>
    </p:spTree>
    <p:extLst>
      <p:ext uri="{BB962C8B-B14F-4D97-AF65-F5344CB8AC3E}">
        <p14:creationId xmlns:p14="http://schemas.microsoft.com/office/powerpoint/2010/main" val="299533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4C3369-B5F5-4ABF-82CF-8CFC4A248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038934"/>
              </p:ext>
            </p:extLst>
          </p:nvPr>
        </p:nvGraphicFramePr>
        <p:xfrm>
          <a:off x="360364" y="64974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82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7BBB40-7E96-48D7-B82B-64B3FC97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18" y="1337498"/>
            <a:ext cx="5103563" cy="24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967A2F9-E3AB-4038-8E63-070060FD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98" y="969942"/>
            <a:ext cx="4910203" cy="228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46871-E250-4B56-9FD4-EB75FFEB9592}"/>
              </a:ext>
            </a:extLst>
          </p:cNvPr>
          <p:cNvSpPr txBox="1"/>
          <p:nvPr/>
        </p:nvSpPr>
        <p:spPr>
          <a:xfrm>
            <a:off x="2116898" y="3850392"/>
            <a:ext cx="4630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NOTES: To recursively copy folders and files, use the -r key </a:t>
            </a:r>
          </a:p>
        </p:txBody>
      </p:sp>
    </p:spTree>
    <p:extLst>
      <p:ext uri="{BB962C8B-B14F-4D97-AF65-F5344CB8AC3E}">
        <p14:creationId xmlns:p14="http://schemas.microsoft.com/office/powerpoint/2010/main" val="67631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EEE06A7-316F-41A0-A15D-94918CD2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72" y="1556732"/>
            <a:ext cx="4788655" cy="21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5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B1FE333-10FD-44C8-8504-04A6FB28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22" y="1607245"/>
            <a:ext cx="4929156" cy="19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8EC53A8-8538-4750-B3BF-E3FED3EC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64" y="1555879"/>
            <a:ext cx="4678471" cy="203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DC03C72-410B-4C0F-8D47-86C6ED63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6" y="1612458"/>
            <a:ext cx="4522908" cy="14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74A1AA4-5480-44E9-8879-8ECC64D5A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18" y="1580794"/>
            <a:ext cx="4747364" cy="17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and navigation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B46E61E-7857-441B-9D64-8A2EDFF38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"/>
          <a:stretch/>
        </p:blipFill>
        <p:spPr>
          <a:xfrm>
            <a:off x="2053738" y="780171"/>
            <a:ext cx="5036523" cy="40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8B7EC49-3CB9-49D8-80BE-20DD0BA6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17" y="1462755"/>
            <a:ext cx="4621566" cy="22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73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8C5EAE0-DC61-48BF-B1C0-6281600C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98" y="1379734"/>
            <a:ext cx="5094003" cy="2597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7A34B-4EEB-40F1-A0B0-02BB3FFAA55E}"/>
              </a:ext>
            </a:extLst>
          </p:cNvPr>
          <p:cNvSpPr txBox="1"/>
          <p:nvPr/>
        </p:nvSpPr>
        <p:spPr>
          <a:xfrm>
            <a:off x="2116898" y="3850392"/>
            <a:ext cx="4630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NOTES: To view the file in real time, use the -f key</a:t>
            </a:r>
          </a:p>
        </p:txBody>
      </p:sp>
    </p:spTree>
    <p:extLst>
      <p:ext uri="{BB962C8B-B14F-4D97-AF65-F5344CB8AC3E}">
        <p14:creationId xmlns:p14="http://schemas.microsoft.com/office/powerpoint/2010/main" val="347014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F757-6C94-4DB3-8FDD-98C1CB80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7E2D42-6346-41EC-93C8-127DFCE07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883636"/>
              </p:ext>
            </p:extLst>
          </p:nvPr>
        </p:nvGraphicFramePr>
        <p:xfrm>
          <a:off x="357187" y="5303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447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1637B4-C05E-4565-B3C5-11E190AD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36" y="1361217"/>
            <a:ext cx="4554327" cy="242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1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2CB569-8355-41ED-9DFD-6A4158D6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54" y="1562119"/>
            <a:ext cx="4759891" cy="23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2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9625" cy="255304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</a:rPr>
              <a:t>Sed</a:t>
            </a:r>
          </a:p>
          <a:p>
            <a:pPr marL="0" indent="0">
              <a:buNone/>
            </a:pPr>
            <a:endParaRPr lang="en-US" sz="1400" b="1">
              <a:latin typeface="+mn-lt"/>
            </a:endParaRP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Example:</a:t>
            </a:r>
            <a:endParaRPr lang="en-US" sz="1400" b="1" dirty="0">
              <a:latin typeface="+mn-lt"/>
              <a:cs typeface="Calibri"/>
            </a:endParaRPr>
          </a:p>
          <a:p>
            <a:endParaRPr lang="en-US"/>
          </a:p>
          <a:p>
            <a:pPr marL="363220" indent="0">
              <a:buNone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$ sed options file</a:t>
            </a:r>
            <a:endParaRPr lang="en-US" sz="1400" b="1" dirty="0">
              <a:solidFill>
                <a:schemeClr val="accent2">
                  <a:lumMod val="75000"/>
                </a:schemeClr>
              </a:solidFill>
              <a:cs typeface="Calibri Light"/>
            </a:endParaRPr>
          </a:p>
          <a:p>
            <a:pPr marL="363220" indent="0">
              <a:buNone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$ echo "This is a test" | sed 's/test/another test/’</a:t>
            </a:r>
            <a:endParaRPr lang="en-US" sz="1400" b="1" dirty="0">
              <a:solidFill>
                <a:schemeClr val="accent2">
                  <a:lumMod val="75000"/>
                </a:schemeClr>
              </a:solidFill>
              <a:cs typeface="Calibri Light"/>
            </a:endParaRPr>
          </a:p>
          <a:p>
            <a:pPr marL="363220" indent="0">
              <a:buNone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$ sed 's/test/another test/' ./</a:t>
            </a:r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</a:rPr>
              <a:t>myfile</a:t>
            </a:r>
            <a:endParaRPr lang="ru-RU" sz="1400" b="1" dirty="0" err="1">
              <a:solidFill>
                <a:schemeClr val="accent2">
                  <a:lumMod val="7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4161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7B66C-5B2A-44B0-93B7-4B1636B4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C2D1FE-4D04-41B1-9A78-323BC5B87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3ECC89-5A10-4219-A2CE-FDD81D01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45" y="1491438"/>
            <a:ext cx="4841310" cy="21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2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command1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|</a:t>
            </a:r>
            <a:r>
              <a:rPr lang="en-US"/>
              <a:t>  command2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9625" cy="255304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|</a:t>
            </a:r>
            <a:r>
              <a:rPr lang="en-US" sz="2400" b="1">
                <a:latin typeface="Calibri"/>
                <a:cs typeface="Calibri"/>
              </a:rPr>
              <a:t> </a:t>
            </a:r>
            <a:r>
              <a:rPr lang="en-US" sz="1200">
                <a:latin typeface="Calibri"/>
                <a:cs typeface="Calibri"/>
              </a:rPr>
              <a:t>–  </a:t>
            </a:r>
            <a:r>
              <a:rPr lang="en-US" sz="1400">
                <a:latin typeface="Calibri"/>
                <a:cs typeface="Calibri"/>
              </a:rPr>
              <a:t>transfer command1 output  to command2 input</a:t>
            </a:r>
          </a:p>
          <a:p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b="1">
                <a:latin typeface="+mn-lt"/>
              </a:rPr>
              <a:t>Example:</a:t>
            </a:r>
          </a:p>
          <a:p>
            <a:endParaRPr lang="en-US">
              <a:latin typeface="Calibri"/>
              <a:cs typeface="Calibri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ls –la | grep mp3</a:t>
            </a:r>
          </a:p>
          <a:p>
            <a:pPr marL="363220" indent="0">
              <a:buNone/>
            </a:pPr>
            <a:endParaRPr lang="en-US" sz="1400" b="1">
              <a:solidFill>
                <a:schemeClr val="accent2">
                  <a:lumMod val="75000"/>
                </a:schemeClr>
              </a:solidFill>
              <a:latin typeface="Calibri"/>
              <a:cs typeface="Calibri Light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</a:t>
            </a:r>
            <a:r>
              <a:rPr lang="en-US" sz="1400" b="1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ps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–</a:t>
            </a:r>
            <a:r>
              <a:rPr lang="en-US" sz="1400" b="1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ef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| less</a:t>
            </a:r>
          </a:p>
          <a:p>
            <a:pPr marL="363220" indent="0">
              <a:buNone/>
            </a:pPr>
            <a:endParaRPr lang="ru-RU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67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command1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/>
              <a:t>  file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9625" cy="255304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&gt;</a:t>
            </a:r>
            <a:r>
              <a:rPr lang="en-US" sz="1400" b="1">
                <a:latin typeface="Calibri"/>
                <a:cs typeface="Calibri"/>
              </a:rPr>
              <a:t> </a:t>
            </a:r>
            <a:r>
              <a:rPr lang="en-US" sz="1400">
                <a:latin typeface="Calibri"/>
                <a:cs typeface="Calibri"/>
              </a:rPr>
              <a:t>–  redirects command output  to file (instead of terminal). File will be rewritten if exists.</a:t>
            </a:r>
          </a:p>
          <a:p>
            <a:pPr marL="0" indent="0">
              <a:buNone/>
            </a:pPr>
            <a:endParaRPr lang="en-US" sz="140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b="1">
                <a:latin typeface="+mn-lt"/>
              </a:rPr>
              <a:t>Example:</a:t>
            </a:r>
            <a:endParaRPr lang="en-US" sz="1400" b="1">
              <a:latin typeface="+mn-lt"/>
              <a:cs typeface="Calibri"/>
            </a:endParaRPr>
          </a:p>
          <a:p>
            <a:endParaRPr lang="en-US" sz="1400">
              <a:latin typeface="Calibri"/>
              <a:cs typeface="Calibri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</a:t>
            </a: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ls –la &gt;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cat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...</a:t>
            </a:r>
          </a:p>
          <a:p>
            <a:pPr marL="363220" indent="0">
              <a:buNone/>
            </a:pPr>
            <a:endParaRPr lang="ru-RU"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373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command1 </a:t>
            </a:r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&gt;&gt;</a:t>
            </a:r>
            <a:r>
              <a:rPr lang="en-US"/>
              <a:t>  file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9625" cy="255304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&gt;&gt;</a:t>
            </a:r>
            <a:r>
              <a:rPr lang="en-US" sz="2000" b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</a:rPr>
              <a:t>–  </a:t>
            </a:r>
            <a:r>
              <a:rPr lang="en-US" sz="1200">
                <a:latin typeface="Calibri"/>
                <a:cs typeface="Calibri"/>
              </a:rPr>
              <a:t>redirects command output  to file (instead of terminal). File will be upended if exists.</a:t>
            </a:r>
          </a:p>
          <a:p>
            <a:pPr marL="0" indent="0">
              <a:buNone/>
            </a:pPr>
            <a:endParaRPr lang="en-US" sz="105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200" b="1">
                <a:latin typeface="+mn-lt"/>
              </a:rPr>
              <a:t>Example:</a:t>
            </a:r>
            <a:endParaRPr lang="en-US" sz="1200" b="1">
              <a:latin typeface="+mn-lt"/>
              <a:cs typeface="Calibri"/>
            </a:endParaRPr>
          </a:p>
          <a:p>
            <a:endParaRPr lang="en-US" sz="1050">
              <a:latin typeface="Calibri"/>
              <a:cs typeface="Calibri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</a:t>
            </a: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ls –la /home/Linus &gt;&gt;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ls –la /home/Mary &gt;&gt;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cat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76811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Linux Standard Streams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57734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0: stdin</a:t>
            </a:r>
          </a:p>
          <a:p>
            <a:pPr marL="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1: </a:t>
            </a:r>
            <a:r>
              <a:rPr lang="en-US" sz="1400" b="1" err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stdout</a:t>
            </a:r>
            <a:endParaRPr lang="en-US" sz="1400" b="1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2: stderr</a:t>
            </a:r>
          </a:p>
          <a:p>
            <a:pPr marL="0" indent="0">
              <a:buNone/>
            </a:pPr>
            <a:endParaRPr lang="en-US" sz="1400" b="1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200" b="1">
                <a:latin typeface="+mn-lt"/>
              </a:rPr>
              <a:t>Example:</a:t>
            </a:r>
            <a:endParaRPr lang="en-US" sz="1200" b="1">
              <a:latin typeface="+mn-lt"/>
              <a:cs typeface="Calibri"/>
            </a:endParaRPr>
          </a:p>
          <a:p>
            <a:endParaRPr lang="en-US" sz="1050">
              <a:latin typeface="Calibri"/>
              <a:cs typeface="Calibri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</a:t>
            </a: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 &lt;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&gt;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$ 2&gt; 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&gt;&gt;file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$ 2&gt;&gt;file</a:t>
            </a:r>
          </a:p>
          <a:p>
            <a:pPr marL="363220" indent="0">
              <a:buNone/>
            </a:pPr>
            <a:r>
              <a:rPr lang="fr-FR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$ &amp;&gt;file</a:t>
            </a:r>
          </a:p>
        </p:txBody>
      </p:sp>
    </p:spTree>
    <p:extLst>
      <p:ext uri="{BB962C8B-B14F-4D97-AF65-F5344CB8AC3E}">
        <p14:creationId xmlns:p14="http://schemas.microsoft.com/office/powerpoint/2010/main" val="1126772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 Document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57734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+mn-lt"/>
              </a:rPr>
              <a:t>Example:</a:t>
            </a:r>
            <a:endParaRPr lang="en-US" sz="1400" b="1">
              <a:latin typeface="+mn-lt"/>
              <a:cs typeface="Calibri"/>
            </a:endParaRPr>
          </a:p>
          <a:p>
            <a:endParaRPr lang="en-US" sz="1400">
              <a:latin typeface="Calibri"/>
              <a:cs typeface="Calibri Light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cat &lt;&lt;EOF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This is line1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Another line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Finally 3rd line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EOF</a:t>
            </a:r>
            <a:endParaRPr lang="fr-FR" sz="1400" b="1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9814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 String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57734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200" b="1">
                <a:latin typeface="+mn-lt"/>
              </a:rPr>
              <a:t>Example:</a:t>
            </a:r>
            <a:endParaRPr lang="en-US" sz="1200" b="1">
              <a:latin typeface="+mn-lt"/>
              <a:cs typeface="Calibri"/>
            </a:endParaRPr>
          </a:p>
          <a:p>
            <a:endParaRPr lang="en-US" sz="1050">
              <a:latin typeface="Calibri"/>
              <a:cs typeface="Calibri"/>
            </a:endParaRP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cat &lt;&lt;&lt; "This is a string“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---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WELCOME_MESSAGE="Welcome to dashboard"</a:t>
            </a:r>
          </a:p>
          <a:p>
            <a:pPr marL="363220" indent="0">
              <a:buNone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cat &lt;&lt;&lt; $WELCOME_MESSAGE</a:t>
            </a:r>
            <a:endParaRPr lang="fr-FR" sz="1400" b="1">
              <a:solidFill>
                <a:schemeClr val="accent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22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3ED7-F245-4A73-816A-0EDCA0EC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Unix and Unix philosophy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1D9FF4-3B29-4752-85D5-ED11DCB5C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637092"/>
              </p:ext>
            </p:extLst>
          </p:nvPr>
        </p:nvGraphicFramePr>
        <p:xfrm>
          <a:off x="360364" y="64649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7918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Practice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841910"/>
            <a:ext cx="8429625" cy="3208025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1. Log in with your username / password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2. Create a directory lesson1 in your exercise home directory and navigate to it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3. Create files f1 and f2, as well as the dir1 directory and the dir2 file in it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4. Copy dir1 to dir2 with all files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5. Remove dir1</a:t>
            </a:r>
            <a:endParaRPr lang="ru-RU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6. Copy the file / etc / services to the lesson1 directory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7. Output all lines containing HTTP and copy to file f1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8. Count the number of lines in it and copy this number to file f2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9. Examine the more, less, tail, head commands in the services file</a:t>
            </a:r>
            <a:endParaRPr lang="ru-RU">
              <a:latin typeface="Calibri"/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10. Investigate the commands cal, bc</a:t>
            </a:r>
            <a:endParaRPr lang="ru-RU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  <a:buNone/>
            </a:pPr>
            <a:r>
              <a:rPr lang="ru-RU" sz="1400">
                <a:latin typeface="Calibri"/>
                <a:ea typeface="+mj-lt"/>
                <a:cs typeface="+mj-lt"/>
              </a:rPr>
              <a:t>11. Find out the date of Orthodox Easter in 2051.</a:t>
            </a:r>
            <a:endParaRPr lang="ru-RU">
              <a:latin typeface="Calibri"/>
              <a:ea typeface="+mj-lt"/>
              <a:cs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1400"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60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DACCF-B755-4F6F-8228-3320C45A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1BC5CD-4615-4F51-A543-4DA5BBA83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29369E-A9FC-4FA9-90DB-EE07625E1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31339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/>
                <a:cs typeface="Calibri"/>
              </a:rPr>
              <a:t>STDIN, STDOUT, STDERR - </a:t>
            </a:r>
            <a:r>
              <a:rPr lang="en-US" sz="1400" dirty="0">
                <a:latin typeface="Calibri"/>
                <a:cs typeface="Calibri"/>
                <a:hlinkClick r:id="rId3"/>
              </a:rPr>
              <a:t>https://meliorem.ru/tools/linux/rabota-s-potokami-stdin-stdout-stderr/</a:t>
            </a:r>
            <a:endParaRPr lang="ru-RU" sz="14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Calibri"/>
                <a:cs typeface="Calibri"/>
              </a:rPr>
              <a:t>Opennet</a:t>
            </a:r>
            <a:r>
              <a:rPr lang="en-US" sz="1400" dirty="0">
                <a:latin typeface="Calibri"/>
                <a:cs typeface="Calibri"/>
              </a:rPr>
              <a:t> </a:t>
            </a:r>
            <a:r>
              <a:rPr lang="en-US" sz="1400" dirty="0">
                <a:ea typeface="+mj-lt"/>
                <a:cs typeface="+mj-lt"/>
              </a:rPr>
              <a:t>sed - </a:t>
            </a:r>
            <a:r>
              <a:rPr lang="en-US" sz="1400" dirty="0">
                <a:latin typeface="Calibri"/>
                <a:cs typeface="Calibri"/>
                <a:hlinkClick r:id="rId4"/>
              </a:rPr>
              <a:t>https://www.opennet.ru/man.shtml?topic=sed&amp;category=1</a:t>
            </a:r>
            <a:r>
              <a:rPr lang="en-US" sz="1400" dirty="0">
                <a:latin typeface="Calibri"/>
                <a:cs typeface="Calibri"/>
              </a:rPr>
              <a:t> </a:t>
            </a:r>
            <a:endParaRPr lang="ru-RU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43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3BD524-6AE7-DE1E-C784-E10A3D7DEE20}"/>
              </a:ext>
            </a:extLst>
          </p:cNvPr>
          <p:cNvSpPr/>
          <p:nvPr/>
        </p:nvSpPr>
        <p:spPr>
          <a:xfrm>
            <a:off x="1966824" y="1859919"/>
            <a:ext cx="498389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File System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22096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0A08FA0-6442-4C8F-BFB4-58627221A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707DD9-E92B-45E8-BE0A-E6B2EDF345EB}" type="slidenum">
              <a:rPr lang="en-US" sz="1000" smtClean="0"/>
              <a:pPr>
                <a:spcAft>
                  <a:spcPts val="600"/>
                </a:spcAft>
              </a:pPr>
              <a:t>43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2ADAB-B36A-0B4A-8EC9-518868CEDAFC}"/>
              </a:ext>
            </a:extLst>
          </p:cNvPr>
          <p:cNvSpPr txBox="1"/>
          <p:nvPr/>
        </p:nvSpPr>
        <p:spPr>
          <a:xfrm>
            <a:off x="360000" y="1080000"/>
            <a:ext cx="7777655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 b="1" dirty="0">
                <a:ea typeface="+mn-lt"/>
                <a:cs typeface="+mn-lt"/>
              </a:rPr>
              <a:t>File system</a:t>
            </a:r>
            <a:r>
              <a:rPr lang="en" sz="2400" dirty="0">
                <a:ea typeface="+mn-lt"/>
                <a:cs typeface="+mn-lt"/>
              </a:rPr>
              <a:t> or </a:t>
            </a:r>
            <a:r>
              <a:rPr lang="en" sz="2400" b="1" dirty="0">
                <a:ea typeface="+mn-lt"/>
                <a:cs typeface="+mn-lt"/>
              </a:rPr>
              <a:t>filesystem</a:t>
            </a:r>
            <a:r>
              <a:rPr lang="en" sz="2400" dirty="0">
                <a:ea typeface="+mn-lt"/>
                <a:cs typeface="+mn-lt"/>
              </a:rPr>
              <a:t> (often abbreviated to </a:t>
            </a:r>
            <a:r>
              <a:rPr lang="en" sz="2400" b="1" dirty="0">
                <a:ea typeface="+mn-lt"/>
                <a:cs typeface="+mn-lt"/>
              </a:rPr>
              <a:t>fs</a:t>
            </a:r>
            <a:r>
              <a:rPr lang="en" sz="2400" dirty="0">
                <a:ea typeface="+mn-lt"/>
                <a:cs typeface="+mn-lt"/>
              </a:rPr>
              <a:t>) is a method and data structure that the operating system controls how data is stored and retrieved.</a:t>
            </a:r>
            <a:endParaRPr lang="en" sz="2400" dirty="0">
              <a:cs typeface="Calibri"/>
            </a:endParaRPr>
          </a:p>
          <a:p>
            <a:endParaRPr lang="en" sz="2400" dirty="0">
              <a:cs typeface="Calibri"/>
            </a:endParaRPr>
          </a:p>
          <a:p>
            <a:r>
              <a:rPr lang="en" sz="2400" dirty="0">
                <a:ea typeface="+mn-lt"/>
                <a:cs typeface="+mn-lt"/>
              </a:rPr>
              <a:t>There are many different kinds of file systems. Each one has different structure and logic, properties of speed, flexibility, security, size and more.</a:t>
            </a:r>
          </a:p>
          <a:p>
            <a:endParaRPr lang="en" sz="2400" dirty="0"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A53270-7238-4319-9FA6-C38468A5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cs typeface="Calibri Light"/>
              </a:rPr>
              <a:t>File systems overview</a:t>
            </a:r>
          </a:p>
        </p:txBody>
      </p:sp>
    </p:spTree>
    <p:extLst>
      <p:ext uri="{BB962C8B-B14F-4D97-AF65-F5344CB8AC3E}">
        <p14:creationId xmlns:p14="http://schemas.microsoft.com/office/powerpoint/2010/main" val="116799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0A08FA0-6442-4C8F-BFB4-58627221A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2ADAB-B36A-0B4A-8EC9-518868CEDAFC}"/>
              </a:ext>
            </a:extLst>
          </p:cNvPr>
          <p:cNvSpPr txBox="1"/>
          <p:nvPr/>
        </p:nvSpPr>
        <p:spPr>
          <a:xfrm>
            <a:off x="360000" y="1080000"/>
            <a:ext cx="777765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1800" dirty="0">
                <a:ea typeface="+mn-lt"/>
                <a:cs typeface="+mn-lt"/>
              </a:rPr>
              <a:t>A </a:t>
            </a:r>
            <a:r>
              <a:rPr lang="en" sz="1800" b="1" dirty="0">
                <a:ea typeface="+mn-lt"/>
                <a:cs typeface="+mn-lt"/>
              </a:rPr>
              <a:t>disk file system</a:t>
            </a:r>
            <a:r>
              <a:rPr lang="en" sz="1800" dirty="0">
                <a:ea typeface="+mn-lt"/>
                <a:cs typeface="+mn-lt"/>
              </a:rPr>
              <a:t> takes advantages of the ability of disk storage media to randomly address data in a short amount of time. Some disk file systems are journaling file systems or versioning file systems.</a:t>
            </a:r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cs typeface="Calibri"/>
            </a:endParaRPr>
          </a:p>
          <a:p>
            <a:r>
              <a:rPr lang="en" sz="1800" b="1" dirty="0">
                <a:ea typeface="+mn-lt"/>
                <a:cs typeface="+mn-lt"/>
              </a:rPr>
              <a:t>Examples</a:t>
            </a:r>
            <a:r>
              <a:rPr lang="en" sz="1800" dirty="0">
                <a:ea typeface="+mn-lt"/>
                <a:cs typeface="+mn-lt"/>
              </a:rPr>
              <a:t>: FAT (FAT12, FAT16, FAT32), exFAT, NTFS, APFS, ext2, ext3, ext4.</a:t>
            </a:r>
          </a:p>
          <a:p>
            <a:endParaRPr lang="en" sz="1800" dirty="0">
              <a:ea typeface="+mn-lt"/>
              <a:cs typeface="+mn-lt"/>
            </a:endParaRPr>
          </a:p>
          <a:p>
            <a:endParaRPr lang="en" sz="1800" dirty="0">
              <a:ea typeface="+mn-lt"/>
              <a:cs typeface="+mn-lt"/>
            </a:endParaRPr>
          </a:p>
          <a:p>
            <a:r>
              <a:rPr lang="en" sz="1800" dirty="0">
                <a:ea typeface="+mn-lt"/>
                <a:cs typeface="+mn-lt"/>
              </a:rPr>
              <a:t>A </a:t>
            </a:r>
            <a:r>
              <a:rPr lang="en" sz="1800" b="1" dirty="0">
                <a:ea typeface="+mn-lt"/>
                <a:cs typeface="+mn-lt"/>
              </a:rPr>
              <a:t>network file system</a:t>
            </a:r>
            <a:r>
              <a:rPr lang="en" sz="1800" dirty="0">
                <a:ea typeface="+mn-lt"/>
                <a:cs typeface="+mn-lt"/>
              </a:rPr>
              <a:t> is a file system that acts as a client for a remote file access protocol. Programs using local interfaces can transparently create, manage and access hierarchical directories and files in remote network-connected computers. </a:t>
            </a:r>
            <a:endParaRPr lang="en" sz="1800" dirty="0">
              <a:cs typeface="Calibri"/>
            </a:endParaRPr>
          </a:p>
          <a:p>
            <a:endParaRPr lang="en" sz="1800" b="1" dirty="0">
              <a:ea typeface="+mn-lt"/>
              <a:cs typeface="+mn-lt"/>
            </a:endParaRPr>
          </a:p>
          <a:p>
            <a:r>
              <a:rPr lang="en" sz="1800" b="1" dirty="0">
                <a:ea typeface="+mn-lt"/>
                <a:cs typeface="+mn-lt"/>
              </a:rPr>
              <a:t>Examples</a:t>
            </a:r>
            <a:r>
              <a:rPr lang="en" sz="1800" dirty="0">
                <a:ea typeface="+mn-lt"/>
                <a:cs typeface="+mn-lt"/>
              </a:rPr>
              <a:t>: NFS, AFS, SMB protocols.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A53270-7238-4319-9FA6-C38468A5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systems types</a:t>
            </a:r>
          </a:p>
        </p:txBody>
      </p:sp>
    </p:spTree>
    <p:extLst>
      <p:ext uri="{BB962C8B-B14F-4D97-AF65-F5344CB8AC3E}">
        <p14:creationId xmlns:p14="http://schemas.microsoft.com/office/powerpoint/2010/main" val="3985991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0A08FA0-6442-4C8F-BFB4-58627221A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2ADAB-B36A-0B4A-8EC9-518868CEDAFC}"/>
              </a:ext>
            </a:extLst>
          </p:cNvPr>
          <p:cNvSpPr txBox="1"/>
          <p:nvPr/>
        </p:nvSpPr>
        <p:spPr>
          <a:xfrm>
            <a:off x="360000" y="1080000"/>
            <a:ext cx="737311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 dirty="0">
                <a:ea typeface="+mn-lt"/>
                <a:cs typeface="+mn-lt"/>
              </a:rPr>
              <a:t>In the Linux kernel, </a:t>
            </a:r>
            <a:r>
              <a:rPr lang="en" sz="2400" b="1" dirty="0">
                <a:ea typeface="+mn-lt"/>
                <a:cs typeface="+mn-lt"/>
              </a:rPr>
              <a:t>configfs </a:t>
            </a:r>
            <a:r>
              <a:rPr lang="en" sz="2400" dirty="0">
                <a:ea typeface="+mn-lt"/>
                <a:cs typeface="+mn-lt"/>
              </a:rPr>
              <a:t>and </a:t>
            </a:r>
            <a:r>
              <a:rPr lang="en" sz="2400" b="1" dirty="0">
                <a:ea typeface="+mn-lt"/>
                <a:cs typeface="+mn-lt"/>
              </a:rPr>
              <a:t>sysfs </a:t>
            </a:r>
            <a:r>
              <a:rPr lang="en" sz="2400" dirty="0">
                <a:ea typeface="+mn-lt"/>
                <a:cs typeface="+mn-lt"/>
              </a:rPr>
              <a:t>provide files that can be used to query the kernel for information and configure entities in the kernel.</a:t>
            </a:r>
            <a:endParaRPr lang="en-US" sz="2400" dirty="0">
              <a:ea typeface="+mn-lt"/>
              <a:cs typeface="+mn-lt"/>
            </a:endParaRPr>
          </a:p>
          <a:p>
            <a:endParaRPr lang="en" sz="2400" dirty="0">
              <a:ea typeface="+mn-lt"/>
              <a:cs typeface="+mn-lt"/>
            </a:endParaRPr>
          </a:p>
          <a:p>
            <a:r>
              <a:rPr lang="en" sz="2400" b="1" dirty="0">
                <a:ea typeface="+mn-lt"/>
                <a:cs typeface="+mn-lt"/>
              </a:rPr>
              <a:t>Procfs </a:t>
            </a:r>
            <a:r>
              <a:rPr lang="en" sz="2400" dirty="0">
                <a:ea typeface="+mn-lt"/>
                <a:cs typeface="+mn-lt"/>
              </a:rPr>
              <a:t>maps processes and, on Linux, other operating system structures into a filespace.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A53270-7238-4319-9FA6-C38468A5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Calibri Light"/>
              </a:rPr>
              <a:t>Special file systems</a:t>
            </a:r>
          </a:p>
        </p:txBody>
      </p:sp>
    </p:spTree>
    <p:extLst>
      <p:ext uri="{BB962C8B-B14F-4D97-AF65-F5344CB8AC3E}">
        <p14:creationId xmlns:p14="http://schemas.microsoft.com/office/powerpoint/2010/main" val="416774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"/>
              <a:t>Linux file system hierarchy</a:t>
            </a:r>
            <a:endParaRPr lang="en-US">
              <a:cs typeface="Calibri Light"/>
            </a:endParaRPr>
          </a:p>
        </p:txBody>
      </p:sp>
      <p:pic>
        <p:nvPicPr>
          <p:cNvPr id="4" name="Content Placeholder 4" descr="Content Placeholder 4">
            <a:extLst>
              <a:ext uri="{FF2B5EF4-FFF2-40B4-BE49-F238E27FC236}">
                <a16:creationId xmlns:a16="http://schemas.microsoft.com/office/drawing/2014/main" id="{31CE6887-C8DF-174C-8753-5A398676A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"/>
          <a:stretch>
            <a:fillRect/>
          </a:stretch>
        </p:blipFill>
        <p:spPr>
          <a:xfrm>
            <a:off x="976845" y="1079500"/>
            <a:ext cx="7190311" cy="3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0A08FA0-6442-4C8F-BFB4-58627221A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Common directories (</a:t>
            </a:r>
            <a:r>
              <a:rPr lang="en" dirty="0">
                <a:ea typeface="+mj-lt"/>
                <a:cs typeface="+mj-lt"/>
              </a:rPr>
              <a:t>man </a:t>
            </a:r>
            <a:r>
              <a:rPr lang="en" dirty="0" err="1">
                <a:ea typeface="+mj-lt"/>
                <a:cs typeface="+mj-lt"/>
              </a:rPr>
              <a:t>hier</a:t>
            </a:r>
            <a:r>
              <a:rPr lang="en" dirty="0"/>
              <a:t>)</a:t>
            </a:r>
            <a:endParaRPr lang="en-US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8EDE-654D-B045-AA31-0B56E4D24B07}"/>
              </a:ext>
            </a:extLst>
          </p:cNvPr>
          <p:cNvSpPr txBox="1"/>
          <p:nvPr/>
        </p:nvSpPr>
        <p:spPr>
          <a:xfrm>
            <a:off x="360000" y="1080000"/>
            <a:ext cx="545221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400"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80461C-B9A4-4AF5-8AF6-B46C6FB8D0AF}"/>
              </a:ext>
            </a:extLst>
          </p:cNvPr>
          <p:cNvGraphicFramePr>
            <a:graphicFrameLocks noGrp="1"/>
          </p:cNvGraphicFramePr>
          <p:nvPr/>
        </p:nvGraphicFramePr>
        <p:xfrm>
          <a:off x="995308" y="995309"/>
          <a:ext cx="6963570" cy="3352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81785">
                  <a:extLst>
                    <a:ext uri="{9D8B030D-6E8A-4147-A177-3AD203B41FA5}">
                      <a16:colId xmlns:a16="http://schemas.microsoft.com/office/drawing/2014/main" val="292327636"/>
                    </a:ext>
                  </a:extLst>
                </a:gridCol>
                <a:gridCol w="3481785">
                  <a:extLst>
                    <a:ext uri="{9D8B030D-6E8A-4147-A177-3AD203B41FA5}">
                      <a16:colId xmlns:a16="http://schemas.microsoft.com/office/drawing/2014/main" val="2246968516"/>
                    </a:ext>
                  </a:extLst>
                </a:gridCol>
              </a:tblGrid>
              <a:tr h="242282">
                <a:tc>
                  <a:txBody>
                    <a:bodyPr/>
                    <a:lstStyle/>
                    <a:p>
                      <a:r>
                        <a:rPr lang="en-US" sz="140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appointment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025323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/boot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noProof="0"/>
                        <a:t>bootloader files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837280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/bin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noProof="0"/>
                        <a:t>binary executable files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054463"/>
                  </a:ext>
                </a:extLst>
              </a:tr>
              <a:tr h="2381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/etc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noProof="0"/>
                        <a:t>configuration data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442474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/var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program data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93471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/tmp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temporary files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86047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/home | /root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home directories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19847"/>
                  </a:ext>
                </a:extLst>
              </a:tr>
              <a:tr h="2381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/usr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user applications files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84047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/dev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devices (virtual)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223592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/proc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processes (virtual)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11510"/>
                  </a:ext>
                </a:extLst>
              </a:tr>
              <a:tr h="2422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/run 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400" u="none" strike="noStrike" noProof="0"/>
                        <a:t>runtime data (virtual)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2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61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F158B-B038-41D6-90E9-E7BA8601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File system devices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D2C91-9F86-4985-8A35-B50F685B4E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2198" y="802257"/>
            <a:ext cx="7964203" cy="385600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latin typeface="Calibri"/>
                <a:cs typeface="Calibri Light"/>
              </a:rPr>
              <a:t>File systems are usually created on:</a:t>
            </a:r>
          </a:p>
          <a:p>
            <a:pPr>
              <a:lnSpc>
                <a:spcPct val="100000"/>
              </a:lnSpc>
            </a:pPr>
            <a:r>
              <a:rPr lang="en-GB" sz="1800" b="1" dirty="0">
                <a:latin typeface="Calibri"/>
                <a:cs typeface="Calibri Light"/>
              </a:rPr>
              <a:t>Partitions </a:t>
            </a:r>
            <a:r>
              <a:rPr lang="en-GB" sz="1800" dirty="0">
                <a:latin typeface="Calibri"/>
                <a:cs typeface="Calibri Light"/>
              </a:rPr>
              <a:t>(like /dev/</a:t>
            </a:r>
            <a:r>
              <a:rPr lang="en-GB" sz="1800" dirty="0" err="1">
                <a:latin typeface="Calibri"/>
                <a:cs typeface="Calibri Light"/>
              </a:rPr>
              <a:t>sdaY</a:t>
            </a:r>
            <a:r>
              <a:rPr lang="en-GB" sz="1800" dirty="0">
                <a:latin typeface="Calibri"/>
                <a:cs typeface="Calibri Light"/>
              </a:rPr>
              <a:t>) - </a:t>
            </a:r>
            <a:r>
              <a:rPr lang="en-GB" sz="1800" dirty="0">
                <a:latin typeface="Calibri"/>
                <a:ea typeface="+mj-lt"/>
                <a:cs typeface="+mj-lt"/>
              </a:rPr>
              <a:t>region of a disk with the set boundaries (certain amount of consequent disk sectors).</a:t>
            </a:r>
            <a:endParaRPr lang="en-GB" sz="1800" dirty="0">
              <a:latin typeface="Calibri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GB" sz="1800" b="1" dirty="0">
                <a:latin typeface="Calibri"/>
                <a:ea typeface="+mj-lt"/>
                <a:cs typeface="+mj-lt"/>
              </a:rPr>
              <a:t>Logical volumes </a:t>
            </a:r>
            <a:r>
              <a:rPr lang="en-GB" sz="1800" dirty="0">
                <a:latin typeface="Calibri"/>
                <a:ea typeface="+mj-lt"/>
                <a:cs typeface="+mj-lt"/>
              </a:rPr>
              <a:t>(like LVM, RAID, dm-crypt) - special logical storage devices that might span across multiple disks and partitions.</a:t>
            </a:r>
          </a:p>
          <a:p>
            <a:pPr>
              <a:lnSpc>
                <a:spcPct val="100000"/>
              </a:lnSpc>
            </a:pPr>
            <a:r>
              <a:rPr lang="en-GB" sz="1800" b="1" dirty="0">
                <a:latin typeface="Calibri"/>
                <a:cs typeface="Calibri Light"/>
              </a:rPr>
              <a:t>Regular files</a:t>
            </a:r>
            <a:r>
              <a:rPr lang="en-GB" sz="1800" dirty="0">
                <a:latin typeface="Calibri"/>
                <a:cs typeface="Calibri Light"/>
              </a:rPr>
              <a:t> (like </a:t>
            </a:r>
            <a:r>
              <a:rPr lang="en-GB" sz="1800" dirty="0">
                <a:latin typeface="Calibri"/>
                <a:ea typeface="+mj-lt"/>
                <a:cs typeface="+mj-lt"/>
              </a:rPr>
              <a:t>/dev/</a:t>
            </a:r>
            <a:r>
              <a:rPr lang="en-GB" sz="1800" dirty="0" err="1">
                <a:latin typeface="Calibri"/>
                <a:ea typeface="+mj-lt"/>
                <a:cs typeface="+mj-lt"/>
              </a:rPr>
              <a:t>loopY</a:t>
            </a:r>
            <a:r>
              <a:rPr lang="en-GB" sz="1800" dirty="0">
                <a:latin typeface="Calibri"/>
                <a:ea typeface="+mj-lt"/>
                <a:cs typeface="+mj-lt"/>
              </a:rPr>
              <a:t>)</a:t>
            </a:r>
            <a:r>
              <a:rPr lang="en-GB" sz="1800" dirty="0">
                <a:latin typeface="Calibri"/>
                <a:cs typeface="Calibri Light"/>
              </a:rPr>
              <a:t> - files in a system that are accessible as a block devices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alibri"/>
              <a:cs typeface="Calibri Ligh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latin typeface="Calibri"/>
                <a:cs typeface="Calibri Light"/>
              </a:rPr>
              <a:t>Identify current mounted devices with commands: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b="1" dirty="0" err="1">
                <a:latin typeface="Calibri"/>
                <a:ea typeface="+mj-lt"/>
                <a:cs typeface="+mj-lt"/>
              </a:rPr>
              <a:t>lsblk</a:t>
            </a:r>
            <a:r>
              <a:rPr lang="en-GB" sz="1800" b="1" dirty="0">
                <a:latin typeface="Calibri"/>
                <a:ea typeface="+mj-lt"/>
                <a:cs typeface="+mj-lt"/>
              </a:rPr>
              <a:t> –f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b="1" dirty="0">
                <a:latin typeface="Calibri"/>
                <a:ea typeface="+mj-lt"/>
                <a:cs typeface="+mj-lt"/>
              </a:rPr>
              <a:t>df -T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latin typeface="Calibri"/>
              <a:cs typeface="Calibri Ligh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432C28-E89A-46A9-A3B6-6DC9531C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10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F158B-B038-41D6-90E9-E7BA8601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File system commands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D2C91-9F86-4985-8A35-B50F685B4E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2198" y="1038678"/>
            <a:ext cx="5397467" cy="3397250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sz="1800" dirty="0" err="1">
                <a:latin typeface="Calibri"/>
                <a:cs typeface="Calibri Light"/>
              </a:rPr>
              <a:t>mkfs.X</a:t>
            </a:r>
            <a:endParaRPr lang="en-GB" sz="1800" dirty="0">
              <a:latin typeface="Calibri"/>
              <a:cs typeface="Calibri Light"/>
            </a:endParaRPr>
          </a:p>
          <a:p>
            <a:pPr marL="285750" indent="-285750">
              <a:lnSpc>
                <a:spcPct val="100000"/>
              </a:lnSpc>
            </a:pPr>
            <a:r>
              <a:rPr lang="en-GB" sz="1800" dirty="0">
                <a:latin typeface="Calibri"/>
                <a:cs typeface="Calibri Light"/>
              </a:rPr>
              <a:t>mount/</a:t>
            </a:r>
            <a:r>
              <a:rPr lang="en-GB" sz="1800" dirty="0">
                <a:latin typeface="Calibri"/>
                <a:ea typeface="+mj-lt"/>
                <a:cs typeface="+mj-lt"/>
              </a:rPr>
              <a:t>unmount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dirty="0">
                <a:latin typeface="Calibri"/>
                <a:ea typeface="+mj-lt"/>
                <a:cs typeface="+mj-lt"/>
              </a:rPr>
              <a:t>parted</a:t>
            </a:r>
            <a:endParaRPr lang="en-GB" sz="1800" dirty="0">
              <a:latin typeface="Calibri"/>
              <a:cs typeface="Calibri Light"/>
            </a:endParaRPr>
          </a:p>
          <a:p>
            <a:pPr marL="285750" indent="-285750">
              <a:lnSpc>
                <a:spcPct val="100000"/>
              </a:lnSpc>
            </a:pPr>
            <a:r>
              <a:rPr lang="en-GB" sz="1800" dirty="0" err="1">
                <a:latin typeface="Calibri"/>
                <a:ea typeface="+mj-lt"/>
                <a:cs typeface="+mj-lt"/>
              </a:rPr>
              <a:t>findmnt</a:t>
            </a:r>
            <a:endParaRPr lang="en-GB" sz="1800" dirty="0">
              <a:latin typeface="Calibri"/>
              <a:ea typeface="+mj-lt"/>
              <a:cs typeface="+mj-lt"/>
            </a:endParaRPr>
          </a:p>
          <a:p>
            <a:pPr marL="285750" indent="-285750">
              <a:lnSpc>
                <a:spcPct val="100000"/>
              </a:lnSpc>
            </a:pPr>
            <a:r>
              <a:rPr lang="en-GB" sz="1800" dirty="0">
                <a:latin typeface="Calibri"/>
                <a:ea typeface="+mj-lt"/>
                <a:cs typeface="+mj-lt"/>
              </a:rPr>
              <a:t>tune2fs, resize2fs</a:t>
            </a:r>
            <a:endParaRPr lang="en-GB" sz="1800" dirty="0">
              <a:latin typeface="Calibri"/>
              <a:cs typeface="Calibri Light"/>
            </a:endParaRPr>
          </a:p>
          <a:p>
            <a:pPr marL="285750" indent="-285750">
              <a:lnSpc>
                <a:spcPct val="100000"/>
              </a:lnSpc>
            </a:pPr>
            <a:r>
              <a:rPr lang="en-GB" sz="1800" dirty="0" err="1">
                <a:latin typeface="Calibri"/>
                <a:ea typeface="+mj-lt"/>
                <a:cs typeface="+mj-lt"/>
              </a:rPr>
              <a:t>df</a:t>
            </a:r>
            <a:r>
              <a:rPr lang="en-GB" sz="1800" dirty="0">
                <a:latin typeface="Calibri"/>
                <a:ea typeface="+mj-lt"/>
                <a:cs typeface="+mj-lt"/>
              </a:rPr>
              <a:t>/du (</a:t>
            </a:r>
            <a:r>
              <a:rPr lang="en-GB" sz="1800" dirty="0" err="1">
                <a:latin typeface="Calibri"/>
                <a:ea typeface="+mj-lt"/>
                <a:cs typeface="+mj-lt"/>
              </a:rPr>
              <a:t>ncdu</a:t>
            </a:r>
            <a:r>
              <a:rPr lang="en-GB" sz="1800" dirty="0">
                <a:latin typeface="Calibri"/>
                <a:ea typeface="+mj-lt"/>
                <a:cs typeface="+mj-lt"/>
              </a:rPr>
              <a:t> as more interactive alternative for du)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dirty="0" err="1">
                <a:latin typeface="Calibri"/>
                <a:ea typeface="+mj-lt"/>
                <a:cs typeface="+mj-lt"/>
              </a:rPr>
              <a:t>fsck</a:t>
            </a:r>
            <a:r>
              <a:rPr lang="en-GB" sz="1800" dirty="0">
                <a:latin typeface="Calibri"/>
                <a:ea typeface="+mj-lt"/>
                <a:cs typeface="+mj-lt"/>
              </a:rPr>
              <a:t>/e2fsck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dirty="0">
                <a:latin typeface="Calibri"/>
                <a:ea typeface="+mj-lt"/>
                <a:cs typeface="+mj-lt"/>
              </a:rPr>
              <a:t>dump</a:t>
            </a:r>
          </a:p>
          <a:p>
            <a:pPr marL="285750" indent="-285750">
              <a:lnSpc>
                <a:spcPct val="100000"/>
              </a:lnSpc>
            </a:pPr>
            <a:r>
              <a:rPr lang="en-GB" sz="1800" dirty="0" err="1">
                <a:latin typeface="Calibri"/>
                <a:ea typeface="+mj-lt"/>
                <a:cs typeface="+mj-lt"/>
              </a:rPr>
              <a:t>mdadm</a:t>
            </a:r>
            <a:endParaRPr lang="en-GB" sz="1800" dirty="0">
              <a:latin typeface="Calibri"/>
              <a:ea typeface="+mj-lt"/>
              <a:cs typeface="+mj-lt"/>
            </a:endParaRPr>
          </a:p>
          <a:p>
            <a:pPr marL="285750" indent="-285750">
              <a:lnSpc>
                <a:spcPct val="100000"/>
              </a:lnSpc>
            </a:pPr>
            <a:r>
              <a:rPr lang="en-GB" sz="1800" dirty="0">
                <a:latin typeface="Calibri"/>
                <a:ea typeface="+mj-lt"/>
                <a:cs typeface="+mj-lt"/>
              </a:rPr>
              <a:t>dd</a:t>
            </a:r>
          </a:p>
          <a:p>
            <a:pPr marL="285750" indent="-285750">
              <a:lnSpc>
                <a:spcPct val="100000"/>
              </a:lnSpc>
            </a:pPr>
            <a:endParaRPr lang="en-GB" sz="1800" dirty="0">
              <a:latin typeface="Calibri"/>
              <a:cs typeface="Calibri Ligh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800" dirty="0">
              <a:latin typeface="Calibri"/>
              <a:cs typeface="Calibri Ligh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800" b="1" dirty="0">
              <a:latin typeface="Calibri"/>
              <a:cs typeface="Calibri Ligh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1800" b="1" dirty="0">
              <a:latin typeface="Calibri"/>
              <a:cs typeface="Calibri Ligh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432C28-E89A-46A9-A3B6-6DC9531C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247" y="397178"/>
            <a:ext cx="4798232" cy="258430"/>
          </a:xfrm>
        </p:spPr>
        <p:txBody>
          <a:bodyPr/>
          <a:lstStyle/>
          <a:p>
            <a:r>
              <a:rPr lang="en-US" dirty="0"/>
              <a:t>        </a:t>
            </a:r>
            <a:r>
              <a:rPr lang="en-US" b="1" dirty="0"/>
              <a:t>What comprises a Linux distribution?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E364E7-FA87-4E9E-87AF-4AEDE40E0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580459"/>
              </p:ext>
            </p:extLst>
          </p:nvPr>
        </p:nvGraphicFramePr>
        <p:xfrm>
          <a:off x="1740877" y="940341"/>
          <a:ext cx="5662246" cy="3655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902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F158B-B038-41D6-90E9-E7BA8601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Content of /etc/</a:t>
            </a:r>
            <a:r>
              <a:rPr lang="en-GB" err="1">
                <a:cs typeface="Calibri Light"/>
              </a:rPr>
              <a:t>fstab</a:t>
            </a:r>
            <a:endParaRPr lang="ru-RU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D2C91-9F86-4985-8A35-B50F685B4E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2198" y="1038678"/>
            <a:ext cx="6720940" cy="339725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latin typeface="Calibri"/>
                <a:ea typeface="+mj-lt"/>
                <a:cs typeface="+mj-lt"/>
              </a:rPr>
              <a:t>filesystem – </a:t>
            </a:r>
            <a:r>
              <a:rPr lang="en-GB" sz="2000" dirty="0">
                <a:latin typeface="Calibri"/>
                <a:ea typeface="+mj-lt"/>
                <a:cs typeface="+mj-lt"/>
              </a:rPr>
              <a:t>device from /dev/, UUID, etc</a:t>
            </a:r>
            <a:endParaRPr lang="en-GB" sz="2000" b="1" dirty="0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GB" sz="2000" b="1" dirty="0" err="1">
                <a:latin typeface="Calibri"/>
                <a:ea typeface="+mj-lt"/>
                <a:cs typeface="+mj-lt"/>
              </a:rPr>
              <a:t>dir</a:t>
            </a:r>
            <a:r>
              <a:rPr lang="en-GB" sz="2000" b="1" dirty="0">
                <a:latin typeface="Calibri"/>
                <a:ea typeface="+mj-lt"/>
                <a:cs typeface="+mj-lt"/>
              </a:rPr>
              <a:t> –  </a:t>
            </a:r>
            <a:r>
              <a:rPr lang="en-GB" sz="2000" dirty="0">
                <a:latin typeface="Calibri"/>
                <a:ea typeface="+mj-lt"/>
                <a:cs typeface="+mj-lt"/>
              </a:rPr>
              <a:t>target folder in the file system </a:t>
            </a:r>
            <a:r>
              <a:rPr lang="en" sz="2000" dirty="0">
                <a:latin typeface="Calibri"/>
                <a:ea typeface="+mj-lt"/>
                <a:cs typeface="+mj-lt"/>
              </a:rPr>
              <a:t>hierarchy</a:t>
            </a:r>
            <a:endParaRPr lang="en-GB" sz="2000" b="1" dirty="0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alibri"/>
                <a:ea typeface="+mj-lt"/>
                <a:cs typeface="+mj-lt"/>
              </a:rPr>
              <a:t>type – </a:t>
            </a:r>
            <a:r>
              <a:rPr lang="en-GB" sz="2000" dirty="0">
                <a:latin typeface="Calibri"/>
                <a:ea typeface="+mj-lt"/>
                <a:cs typeface="+mj-lt"/>
              </a:rPr>
              <a:t>type of the file system (ext4,ext2,xfs,etc)</a:t>
            </a:r>
            <a:endParaRPr lang="en-GB" sz="2000" b="1" dirty="0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alibri"/>
                <a:ea typeface="+mj-lt"/>
                <a:cs typeface="+mj-lt"/>
              </a:rPr>
              <a:t>options – </a:t>
            </a:r>
            <a:r>
              <a:rPr lang="en-GB" sz="2000" dirty="0">
                <a:latin typeface="Calibri"/>
                <a:ea typeface="+mj-lt"/>
                <a:cs typeface="+mj-lt"/>
              </a:rPr>
              <a:t>describes other aspects of the file system</a:t>
            </a:r>
            <a:endParaRPr lang="en-GB" sz="2000" b="1" dirty="0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alibri"/>
                <a:ea typeface="+mj-lt"/>
                <a:cs typeface="+mj-lt"/>
              </a:rPr>
              <a:t>dump – </a:t>
            </a:r>
            <a:r>
              <a:rPr lang="en-GB" sz="2000" dirty="0">
                <a:latin typeface="Calibri"/>
                <a:ea typeface="+mj-lt"/>
                <a:cs typeface="+mj-lt"/>
              </a:rPr>
              <a:t>option for backed up behaviour by the dump program</a:t>
            </a:r>
            <a:endParaRPr lang="en-GB" sz="2000" b="1" dirty="0">
              <a:latin typeface="Calibri"/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alibri"/>
                <a:ea typeface="+mj-lt"/>
                <a:cs typeface="+mj-lt"/>
              </a:rPr>
              <a:t>pass – </a:t>
            </a:r>
            <a:r>
              <a:rPr lang="en-GB" sz="2000" dirty="0">
                <a:latin typeface="Calibri"/>
                <a:ea typeface="+mj-lt"/>
                <a:cs typeface="+mj-lt"/>
              </a:rPr>
              <a:t>option for file system check behaviour by the </a:t>
            </a:r>
            <a:r>
              <a:rPr lang="en-GB" sz="2000" dirty="0" err="1">
                <a:latin typeface="Calibri"/>
                <a:ea typeface="+mj-lt"/>
                <a:cs typeface="+mj-lt"/>
              </a:rPr>
              <a:t>fsck</a:t>
            </a:r>
            <a:r>
              <a:rPr lang="en-GB" sz="2000" dirty="0">
                <a:latin typeface="Calibri"/>
                <a:ea typeface="+mj-lt"/>
                <a:cs typeface="+mj-lt"/>
              </a:rPr>
              <a:t> program</a:t>
            </a:r>
            <a:endParaRPr lang="en-GB" sz="2000" b="1" dirty="0">
              <a:latin typeface="Calibri"/>
              <a:cs typeface="Calibri Ligh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432C28-E89A-46A9-A3B6-6DC9531C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defPPr>
              <a:defRPr lang="en-US"/>
            </a:defPPr>
            <a:lvl1pPr marL="0" algn="r" defTabSz="685800" rtl="0" eaLnBrk="1" latinLnBrk="0" hangingPunct="1">
              <a:defRPr sz="800" b="1" i="0" kern="1200">
                <a:solidFill>
                  <a:srgbClr val="FEFEFE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707DD9-E92B-45E8-BE0A-E6B2EDF345E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2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Viewing permissions and ownership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FC712-C95C-BA4D-BDF2-7A94207E2C49}"/>
              </a:ext>
            </a:extLst>
          </p:cNvPr>
          <p:cNvSpPr txBox="1"/>
          <p:nvPr/>
        </p:nvSpPr>
        <p:spPr>
          <a:xfrm>
            <a:off x="360000" y="1080000"/>
            <a:ext cx="808335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1600"/>
              <a:t>Use </a:t>
            </a:r>
            <a:r>
              <a:rPr lang="en" sz="1600" b="1"/>
              <a:t>ls -l</a:t>
            </a:r>
            <a:r>
              <a:rPr lang="en" sz="1600"/>
              <a:t> to display file system object permissions and ownership.</a:t>
            </a:r>
            <a:endParaRPr lang="en" sz="1600" b="1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8ED15-23CF-B141-9784-DBA8336D9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2880000"/>
            <a:ext cx="47625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3F8C4-C2FE-734E-8D71-7178CEE9F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" r="-955" b="2414"/>
          <a:stretch/>
        </p:blipFill>
        <p:spPr>
          <a:xfrm>
            <a:off x="432000" y="1800000"/>
            <a:ext cx="75057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1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Effects of permissions on files and directories</a:t>
            </a:r>
            <a:endParaRPr lang="en-US">
              <a:cs typeface="Calibri Light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6D2B091-7679-864E-AF79-30168B45214B}"/>
              </a:ext>
            </a:extLst>
          </p:cNvPr>
          <p:cNvGraphicFramePr>
            <a:graphicFrameLocks noGrp="1"/>
          </p:cNvGraphicFramePr>
          <p:nvPr/>
        </p:nvGraphicFramePr>
        <p:xfrm>
          <a:off x="360000" y="1080000"/>
          <a:ext cx="8388000" cy="24840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23636865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39629517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85626607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41681301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/>
                        <a:t>N</a:t>
                      </a:r>
                      <a:r>
                        <a:rPr sz="1600"/>
                        <a:t>umeric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/>
                        <a:t>Symbolic</a:t>
                      </a:r>
                      <a:endParaRPr sz="1600"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/>
                        <a:t>File actions</a:t>
                      </a:r>
                      <a:endParaRPr sz="1600"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/>
                        <a:t>Directory actions</a:t>
                      </a:r>
                      <a:endParaRPr sz="1600"/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8114686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4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r (read)</a:t>
                      </a:r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1600"/>
                        <a:t>Read contents</a:t>
                      </a:r>
                      <a:endParaRPr sz="1600"/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1600"/>
                        <a:t>List contents</a:t>
                      </a:r>
                      <a:endParaRPr sz="1600"/>
                    </a:p>
                  </a:txBody>
                  <a:tcPr marL="180000" marR="46800" anchor="ctr" horzOverflow="overflow"/>
                </a:tc>
                <a:extLst>
                  <a:ext uri="{0D108BD9-81ED-4DB2-BD59-A6C34878D82A}">
                    <a16:rowId xmlns:a16="http://schemas.microsoft.com/office/drawing/2014/main" val="340353954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w (write)</a:t>
                      </a:r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1600"/>
                        <a:t>Change contents</a:t>
                      </a:r>
                      <a:endParaRPr sz="1600"/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1600"/>
                        <a:t>Modify object names</a:t>
                      </a:r>
                      <a:endParaRPr sz="1600"/>
                    </a:p>
                  </a:txBody>
                  <a:tcPr marL="180000" marR="46800" anchor="ctr" horzOverflow="overflow"/>
                </a:tc>
                <a:extLst>
                  <a:ext uri="{0D108BD9-81ED-4DB2-BD59-A6C34878D82A}">
                    <a16:rowId xmlns:a16="http://schemas.microsoft.com/office/drawing/2014/main" val="422901521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/>
                        <a:t>x (exec</a:t>
                      </a:r>
                      <a:r>
                        <a:rPr lang="en-US" sz="1600"/>
                        <a:t>ute</a:t>
                      </a:r>
                      <a:r>
                        <a:rPr sz="1600"/>
                        <a:t>)</a:t>
                      </a:r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sz="1600"/>
                        <a:t>Run executable code</a:t>
                      </a:r>
                      <a:endParaRPr sz="1600"/>
                    </a:p>
                  </a:txBody>
                  <a:tcPr marL="180000" marR="46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600"/>
                      </a:pPr>
                      <a:r>
                        <a:rPr lang="en-US" sz="1600"/>
                        <a:t>Navigate to directory</a:t>
                      </a:r>
                      <a:endParaRPr sz="1600"/>
                    </a:p>
                  </a:txBody>
                  <a:tcPr marL="180000" marR="46800" anchor="ctr" horzOverflow="overflow"/>
                </a:tc>
                <a:extLst>
                  <a:ext uri="{0D108BD9-81ED-4DB2-BD59-A6C34878D82A}">
                    <a16:rowId xmlns:a16="http://schemas.microsoft.com/office/drawing/2014/main" val="178796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628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Special permissions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FB72A-37A6-734A-9E22-07016C86A44B}"/>
              </a:ext>
            </a:extLst>
          </p:cNvPr>
          <p:cNvSpPr txBox="1"/>
          <p:nvPr/>
        </p:nvSpPr>
        <p:spPr>
          <a:xfrm>
            <a:off x="360000" y="1080000"/>
            <a:ext cx="79248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 b="1" dirty="0"/>
              <a:t>Setuid</a:t>
            </a:r>
            <a:r>
              <a:rPr lang="en" sz="2400" dirty="0"/>
              <a:t> and </a:t>
            </a:r>
            <a:r>
              <a:rPr lang="en" sz="2400" b="1" dirty="0"/>
              <a:t>setgid</a:t>
            </a:r>
            <a:r>
              <a:rPr lang="en" sz="2400" dirty="0"/>
              <a:t> bits substitute the user / group executing a binary file with the file’s owner / group. They also enforce ownership of newly created files when applied to directories.</a:t>
            </a:r>
            <a:endParaRPr lang="en" sz="2400" dirty="0">
              <a:cs typeface="Calibri"/>
            </a:endParaRPr>
          </a:p>
          <a:p>
            <a:endParaRPr lang="en" sz="2400" dirty="0">
              <a:cs typeface="Calibri"/>
            </a:endParaRPr>
          </a:p>
          <a:p>
            <a:r>
              <a:rPr lang="en" sz="2400" b="1" dirty="0"/>
              <a:t>Sticky bit</a:t>
            </a:r>
            <a:r>
              <a:rPr lang="en" sz="2400" dirty="0"/>
              <a:t> limits file deletion and name modification to respective owners / groups.</a:t>
            </a:r>
            <a:endParaRPr lang="en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17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DEA3A-71F1-8B49-B2FC-784BC5100B26}"/>
              </a:ext>
            </a:extLst>
          </p:cNvPr>
          <p:cNvSpPr txBox="1"/>
          <p:nvPr/>
        </p:nvSpPr>
        <p:spPr>
          <a:xfrm>
            <a:off x="360001" y="1080000"/>
            <a:ext cx="8426450" cy="3344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  <a:defRPr sz="2200"/>
            </a:pPr>
            <a:r>
              <a:rPr lang="en" sz="2000" dirty="0"/>
              <a:t>Use </a:t>
            </a:r>
            <a:r>
              <a:rPr lang="en" sz="2000" b="1" dirty="0"/>
              <a:t>chown</a:t>
            </a:r>
            <a:r>
              <a:rPr lang="en" sz="2000" dirty="0"/>
              <a:t> to change the owner and group of a file system object.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br>
              <a:rPr lang="en" sz="2000" dirty="0"/>
            </a:br>
            <a:r>
              <a:rPr lang="en" sz="2000" dirty="0"/>
              <a:t>Syntax:		</a:t>
            </a:r>
            <a:r>
              <a:rPr lang="en" sz="1800" dirty="0">
                <a:latin typeface="Courier"/>
              </a:rPr>
              <a:t>chown &lt;user&gt;:&lt;group&gt; &lt;object path&gt;</a:t>
            </a:r>
          </a:p>
          <a:p>
            <a:pPr>
              <a:lnSpc>
                <a:spcPct val="108000"/>
              </a:lnSpc>
              <a:defRPr sz="2200"/>
            </a:pP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r>
              <a:rPr lang="en" sz="2000" dirty="0"/>
              <a:t>Group can be omitted. To specify the group only, omit the user, but leave the semicolon.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r>
              <a:rPr lang="en" sz="2000" dirty="0"/>
              <a:t>Examples:	</a:t>
            </a:r>
            <a:r>
              <a:rPr lang="en" sz="1800" dirty="0">
                <a:latin typeface="Courier"/>
              </a:rPr>
              <a:t>chown alice:employees file.txt</a:t>
            </a:r>
          </a:p>
          <a:p>
            <a:pPr>
              <a:lnSpc>
                <a:spcPct val="108000"/>
              </a:lnSpc>
              <a:defRPr sz="2200"/>
            </a:pPr>
            <a:r>
              <a:rPr lang="en" sz="1800" dirty="0">
                <a:latin typeface="Courier"/>
              </a:rPr>
              <a:t>		chown alice file.txt</a:t>
            </a:r>
          </a:p>
          <a:p>
            <a:pPr>
              <a:lnSpc>
                <a:spcPct val="108000"/>
              </a:lnSpc>
              <a:defRPr sz="2200"/>
            </a:pPr>
            <a:r>
              <a:rPr lang="en" sz="1800" dirty="0">
                <a:latin typeface="Courier"/>
              </a:rPr>
              <a:t>		chown :employees file.txt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7DBCD4-C7BF-4249-A7E2-FE5EDFCB166B}"/>
              </a:ext>
            </a:extLst>
          </p:cNvPr>
          <p:cNvSpPr txBox="1">
            <a:spLocks/>
          </p:cNvSpPr>
          <p:nvPr/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>
                <a:ea typeface="+mj-lt"/>
                <a:cs typeface="+mj-lt"/>
              </a:rPr>
              <a:t>Managing ownership</a:t>
            </a:r>
          </a:p>
        </p:txBody>
      </p:sp>
    </p:spTree>
    <p:extLst>
      <p:ext uri="{BB962C8B-B14F-4D97-AF65-F5344CB8AC3E}">
        <p14:creationId xmlns:p14="http://schemas.microsoft.com/office/powerpoint/2010/main" val="1761051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DEA3A-71F1-8B49-B2FC-784BC5100B26}"/>
              </a:ext>
            </a:extLst>
          </p:cNvPr>
          <p:cNvSpPr txBox="1"/>
          <p:nvPr/>
        </p:nvSpPr>
        <p:spPr>
          <a:xfrm>
            <a:off x="360364" y="868355"/>
            <a:ext cx="8426450" cy="42751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8000"/>
              </a:lnSpc>
              <a:defRPr sz="2200"/>
            </a:pPr>
            <a:r>
              <a:rPr lang="en" sz="2000" dirty="0"/>
              <a:t>Use </a:t>
            </a:r>
            <a:r>
              <a:rPr lang="en" sz="2000" b="1" dirty="0"/>
              <a:t>chmod</a:t>
            </a:r>
            <a:r>
              <a:rPr lang="en" sz="2000" dirty="0"/>
              <a:t> to modify file system object permissions.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br>
              <a:rPr lang="en" sz="2000" dirty="0"/>
            </a:br>
            <a:r>
              <a:rPr lang="en" sz="2000" dirty="0"/>
              <a:t>Syntax:		</a:t>
            </a:r>
            <a:r>
              <a:rPr lang="en" sz="1800" dirty="0">
                <a:latin typeface="Courier"/>
              </a:rPr>
              <a:t>chmod &lt;permissions&gt; &lt;object path&gt;</a:t>
            </a:r>
          </a:p>
          <a:p>
            <a:pPr>
              <a:lnSpc>
                <a:spcPct val="108000"/>
              </a:lnSpc>
              <a:defRPr sz="2200"/>
            </a:pPr>
            <a:endParaRPr lang="en" sz="1800" dirty="0">
              <a:latin typeface="Courier" pitchFamily="2" charset="0"/>
            </a:endParaRPr>
          </a:p>
          <a:p>
            <a:pPr>
              <a:lnSpc>
                <a:spcPct val="108000"/>
              </a:lnSpc>
              <a:defRPr sz="2200"/>
            </a:pPr>
            <a:r>
              <a:rPr lang="en" sz="2000" dirty="0"/>
              <a:t>Chmod supports numeric as well as target-operation-permission notation.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r>
              <a:rPr lang="en" sz="2000" dirty="0"/>
              <a:t>Targets are </a:t>
            </a:r>
            <a:r>
              <a:rPr lang="en" sz="2000" b="1" dirty="0"/>
              <a:t>u</a:t>
            </a:r>
            <a:r>
              <a:rPr lang="en" sz="2000" dirty="0"/>
              <a:t> for user, </a:t>
            </a:r>
            <a:r>
              <a:rPr lang="en" sz="2000" b="1" dirty="0"/>
              <a:t>g</a:t>
            </a:r>
            <a:r>
              <a:rPr lang="en" sz="2000" dirty="0"/>
              <a:t> for group, </a:t>
            </a:r>
            <a:r>
              <a:rPr lang="en" sz="2000" b="1" dirty="0"/>
              <a:t>o</a:t>
            </a:r>
            <a:r>
              <a:rPr lang="en" sz="2000" dirty="0"/>
              <a:t> for everyone and </a:t>
            </a:r>
            <a:r>
              <a:rPr lang="en" sz="2000" b="1" dirty="0"/>
              <a:t>a</a:t>
            </a:r>
            <a:r>
              <a:rPr lang="en" sz="2000" dirty="0"/>
              <a:t> for all of the above.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r>
              <a:rPr lang="en" sz="2000" dirty="0"/>
              <a:t>Supported operations are </a:t>
            </a:r>
            <a:r>
              <a:rPr lang="en" sz="2000" b="1" dirty="0"/>
              <a:t>+</a:t>
            </a:r>
            <a:r>
              <a:rPr lang="en" sz="2000" dirty="0"/>
              <a:t> for granting, </a:t>
            </a:r>
            <a:r>
              <a:rPr lang="en" sz="2000" b="1" dirty="0"/>
              <a:t>-</a:t>
            </a:r>
            <a:r>
              <a:rPr lang="en" sz="2000" dirty="0"/>
              <a:t> for revoking and </a:t>
            </a:r>
            <a:r>
              <a:rPr lang="en" sz="2000" b="1" dirty="0"/>
              <a:t>=</a:t>
            </a:r>
            <a:r>
              <a:rPr lang="en" sz="2000" dirty="0"/>
              <a:t> for setting explicitly.</a:t>
            </a:r>
            <a:endParaRPr lang="en" sz="2000" dirty="0">
              <a:cs typeface="Calibri"/>
            </a:endParaRPr>
          </a:p>
          <a:p>
            <a:pPr>
              <a:lnSpc>
                <a:spcPct val="108000"/>
              </a:lnSpc>
              <a:defRPr sz="2200"/>
            </a:pPr>
            <a:br>
              <a:rPr lang="en" sz="2000" dirty="0"/>
            </a:br>
            <a:r>
              <a:rPr lang="en" sz="2000" dirty="0"/>
              <a:t>Examples:	</a:t>
            </a:r>
            <a:r>
              <a:rPr lang="en" sz="1800" dirty="0">
                <a:latin typeface="Courier"/>
              </a:rPr>
              <a:t>chmod 755 file.txt</a:t>
            </a:r>
            <a:br>
              <a:rPr lang="en" sz="1800" dirty="0">
                <a:latin typeface="Courier" pitchFamily="2" charset="0"/>
              </a:rPr>
            </a:br>
            <a:r>
              <a:rPr lang="en" sz="1800" dirty="0">
                <a:latin typeface="Courier"/>
              </a:rPr>
              <a:t>		chmod u+x file.txt</a:t>
            </a:r>
            <a:br>
              <a:rPr lang="en" sz="1800" dirty="0">
                <a:latin typeface="Courier" pitchFamily="2" charset="0"/>
              </a:rPr>
            </a:br>
            <a:r>
              <a:rPr lang="en" sz="1800" dirty="0">
                <a:latin typeface="Courier"/>
              </a:rPr>
              <a:t>		chmod a-rw file.txt</a:t>
            </a:r>
          </a:p>
          <a:p>
            <a:pPr>
              <a:lnSpc>
                <a:spcPct val="108000"/>
              </a:lnSpc>
              <a:defRPr sz="2200"/>
            </a:pPr>
            <a:r>
              <a:rPr lang="en" sz="1800" dirty="0">
                <a:latin typeface="Courier"/>
              </a:rPr>
              <a:t>		chmod ug=rx,o=r file.txt</a:t>
            </a:r>
            <a:endParaRPr lang="en" sz="1800" dirty="0">
              <a:latin typeface="Courier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7DBCD4-C7BF-4249-A7E2-FE5EDFCB166B}"/>
              </a:ext>
            </a:extLst>
          </p:cNvPr>
          <p:cNvSpPr txBox="1">
            <a:spLocks/>
          </p:cNvSpPr>
          <p:nvPr/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>
                <a:ea typeface="+mj-lt"/>
                <a:cs typeface="+mj-lt"/>
              </a:rPr>
              <a:t>Managing permissions</a:t>
            </a:r>
          </a:p>
        </p:txBody>
      </p:sp>
    </p:spTree>
    <p:extLst>
      <p:ext uri="{BB962C8B-B14F-4D97-AF65-F5344CB8AC3E}">
        <p14:creationId xmlns:p14="http://schemas.microsoft.com/office/powerpoint/2010/main" val="437435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Special attributes and access lists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365D-7E87-854E-9E9C-823F6AF49462}"/>
              </a:ext>
            </a:extLst>
          </p:cNvPr>
          <p:cNvSpPr txBox="1"/>
          <p:nvPr/>
        </p:nvSpPr>
        <p:spPr>
          <a:xfrm>
            <a:off x="360000" y="1080000"/>
            <a:ext cx="810251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000" dirty="0"/>
              <a:t>Additional attributes may be set on files, e.g. to allow contents a file to be added upon, but not rewritten, or to prevent file renaming or deletion. These attributes are set with </a:t>
            </a:r>
            <a:r>
              <a:rPr lang="en" sz="2000" b="1" dirty="0"/>
              <a:t>chattr</a:t>
            </a:r>
            <a:r>
              <a:rPr lang="en" sz="2000" dirty="0"/>
              <a:t> and may be viewed with </a:t>
            </a:r>
            <a:r>
              <a:rPr lang="en" sz="2000" b="1" dirty="0"/>
              <a:t>lsattr</a:t>
            </a:r>
            <a:r>
              <a:rPr lang="en" sz="2000" dirty="0"/>
              <a:t>.</a:t>
            </a:r>
            <a:endParaRPr lang="en" sz="2000" dirty="0">
              <a:cs typeface="Calibri"/>
            </a:endParaRPr>
          </a:p>
          <a:p>
            <a:endParaRPr lang="en" sz="2000" dirty="0">
              <a:cs typeface="Calibri"/>
            </a:endParaRPr>
          </a:p>
          <a:p>
            <a:r>
              <a:rPr lang="en" sz="2000" dirty="0"/>
              <a:t>Linux uses simple POSIX permissions that are limited in flexibility. Fine-grained control might be achieved with </a:t>
            </a:r>
            <a:r>
              <a:rPr lang="en" sz="2000" b="1" dirty="0"/>
              <a:t>access control lists</a:t>
            </a:r>
            <a:r>
              <a:rPr lang="en" sz="2000" dirty="0"/>
              <a:t> (</a:t>
            </a:r>
            <a:r>
              <a:rPr lang="en" sz="2000" b="1" dirty="0"/>
              <a:t>ACLs</a:t>
            </a:r>
            <a:r>
              <a:rPr lang="en" sz="2000" dirty="0"/>
              <a:t>). ACLs may be defined by using </a:t>
            </a:r>
            <a:r>
              <a:rPr lang="en" sz="2000" b="1" dirty="0"/>
              <a:t>setfacl</a:t>
            </a:r>
            <a:r>
              <a:rPr lang="en" sz="2000" dirty="0"/>
              <a:t> and viewed with </a:t>
            </a:r>
            <a:r>
              <a:rPr lang="en" sz="2000" b="1" dirty="0"/>
              <a:t>getfacl</a:t>
            </a:r>
            <a:r>
              <a:rPr lang="en" sz="2000" dirty="0"/>
              <a:t>.</a:t>
            </a:r>
            <a:endParaRPr lang="ru-RU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02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Default permissions and access masks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365D-7E87-854E-9E9C-823F6AF49462}"/>
              </a:ext>
            </a:extLst>
          </p:cNvPr>
          <p:cNvSpPr txBox="1"/>
          <p:nvPr/>
        </p:nvSpPr>
        <p:spPr>
          <a:xfrm>
            <a:off x="360363" y="1080000"/>
            <a:ext cx="8214293" cy="373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8000"/>
              </a:lnSpc>
              <a:defRPr sz="2200"/>
            </a:pPr>
            <a:r>
              <a:rPr lang="en" sz="2000" dirty="0"/>
              <a:t>Default file system object permissions are defined by the programs that create them.</a:t>
            </a:r>
            <a:endParaRPr lang="en" sz="2000" dirty="0">
              <a:cs typeface="Calibri"/>
            </a:endParaRPr>
          </a:p>
          <a:p>
            <a:pPr algn="just">
              <a:lnSpc>
                <a:spcPct val="108000"/>
              </a:lnSpc>
              <a:defRPr sz="2200"/>
            </a:pPr>
            <a:r>
              <a:rPr lang="en" sz="2000" dirty="0"/>
              <a:t>For example, text editors create files to be readable and writeable, but not executable, by everyone; binary executables are created executable by the compilers.</a:t>
            </a:r>
            <a:endParaRPr lang="en" sz="2000" dirty="0">
              <a:cs typeface="Calibri"/>
            </a:endParaRPr>
          </a:p>
          <a:p>
            <a:pPr algn="just">
              <a:lnSpc>
                <a:spcPct val="108000"/>
              </a:lnSpc>
              <a:defRPr sz="2200"/>
            </a:pPr>
            <a:endParaRPr lang="en" sz="2000" dirty="0">
              <a:cs typeface="Calibri"/>
            </a:endParaRPr>
          </a:p>
          <a:p>
            <a:pPr algn="just">
              <a:lnSpc>
                <a:spcPct val="108000"/>
              </a:lnSpc>
              <a:defRPr sz="2200"/>
            </a:pPr>
            <a:r>
              <a:rPr lang="en" sz="2000" dirty="0"/>
              <a:t>To further limit the permissions that may be assigned to file system object by different programs, a </a:t>
            </a:r>
            <a:r>
              <a:rPr lang="en" sz="2000" b="1" dirty="0"/>
              <a:t>file permission creation mask</a:t>
            </a:r>
            <a:r>
              <a:rPr lang="en" sz="2000" dirty="0"/>
              <a:t>, or </a:t>
            </a:r>
            <a:r>
              <a:rPr lang="en" sz="2000" b="1" dirty="0"/>
              <a:t>umask</a:t>
            </a:r>
            <a:r>
              <a:rPr lang="en" sz="2000" dirty="0"/>
              <a:t>, is used. The mask defines which permissions can be set by a particular process and is assigned to said process. If any process attempts to set less restrictive permissions, these permission will not be applied.</a:t>
            </a:r>
            <a:endParaRPr lang="en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10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Troubleshooting examples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365D-7E87-854E-9E9C-823F6AF49462}"/>
              </a:ext>
            </a:extLst>
          </p:cNvPr>
          <p:cNvSpPr txBox="1"/>
          <p:nvPr/>
        </p:nvSpPr>
        <p:spPr>
          <a:xfrm>
            <a:off x="360364" y="1080000"/>
            <a:ext cx="842644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 sz="2200"/>
            </a:pPr>
            <a:r>
              <a:rPr lang="en" sz="2000" dirty="0">
                <a:ea typeface="+mn-lt"/>
                <a:cs typeface="+mn-lt"/>
              </a:rPr>
              <a:t>Give as much cause as you can for this situations:</a:t>
            </a:r>
            <a:endParaRPr lang="ru-RU" sz="2800" dirty="0">
              <a:cs typeface="Calibri"/>
            </a:endParaRPr>
          </a:p>
          <a:p>
            <a:pPr>
              <a:defRPr sz="2200"/>
            </a:pPr>
            <a:endParaRPr lang="en" sz="2000" dirty="0">
              <a:cs typeface="Calibri"/>
            </a:endParaRPr>
          </a:p>
          <a:p>
            <a:pPr marL="285750" indent="-285750">
              <a:buFont typeface="Arial"/>
              <a:buChar char="•"/>
              <a:defRPr sz="2200"/>
            </a:pPr>
            <a:r>
              <a:rPr lang="en" sz="2000" dirty="0">
                <a:cs typeface="Calibri"/>
              </a:rPr>
              <a:t>Situation 1. You aren't able to modify files with error </a:t>
            </a:r>
            <a:r>
              <a:rPr lang="en" sz="2000" b="1" dirty="0">
                <a:cs typeface="Calibri"/>
              </a:rPr>
              <a:t>Permission denied</a:t>
            </a:r>
            <a:r>
              <a:rPr lang="en" sz="2000" dirty="0">
                <a:cs typeface="Calibri"/>
              </a:rPr>
              <a:t>. </a:t>
            </a:r>
            <a:endParaRPr lang="ru-RU" sz="2800" dirty="0">
              <a:cs typeface="Calibri"/>
            </a:endParaRPr>
          </a:p>
          <a:p>
            <a:pPr marL="285750" indent="-285750">
              <a:buFont typeface="Arial"/>
              <a:buChar char="•"/>
              <a:defRPr sz="2200"/>
            </a:pPr>
            <a:endParaRPr lang="en" sz="2000" dirty="0">
              <a:cs typeface="Calibri"/>
            </a:endParaRPr>
          </a:p>
          <a:p>
            <a:pPr marL="285750" indent="-285750">
              <a:buFont typeface="Arial"/>
              <a:buChar char="•"/>
              <a:defRPr sz="2200"/>
            </a:pPr>
            <a:r>
              <a:rPr lang="en" sz="2000" dirty="0">
                <a:cs typeface="Calibri"/>
              </a:rPr>
              <a:t>Situation 2. You aren't able to modify files with error </a:t>
            </a:r>
            <a:r>
              <a:rPr lang="en" sz="2000" b="1" dirty="0">
                <a:ea typeface="+mn-lt"/>
                <a:cs typeface="+mn-lt"/>
              </a:rPr>
              <a:t>No Space Left on Device</a:t>
            </a:r>
            <a:r>
              <a:rPr lang="en" sz="2000" dirty="0">
                <a:ea typeface="+mn-lt"/>
                <a:cs typeface="+mn-lt"/>
              </a:rPr>
              <a:t>.</a:t>
            </a:r>
            <a:endParaRPr lang="ru-RU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 sz="2200"/>
            </a:pPr>
            <a:endParaRPr lang="en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 sz="2200"/>
            </a:pPr>
            <a:r>
              <a:rPr lang="en" sz="2000" dirty="0">
                <a:ea typeface="+mn-lt"/>
                <a:cs typeface="+mn-lt"/>
              </a:rPr>
              <a:t>Situation 3. You aren't able to open files with error </a:t>
            </a:r>
            <a:r>
              <a:rPr lang="en" sz="2000" b="1" dirty="0">
                <a:ea typeface="+mn-lt"/>
                <a:cs typeface="+mn-lt"/>
              </a:rPr>
              <a:t>Input/output error</a:t>
            </a:r>
          </a:p>
          <a:p>
            <a:pPr marL="285750" indent="-285750">
              <a:buFont typeface="Arial"/>
              <a:buChar char="•"/>
              <a:defRPr sz="2200"/>
            </a:pPr>
            <a:endParaRPr lang="en" sz="20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defRPr sz="2200"/>
            </a:pPr>
            <a:r>
              <a:rPr lang="en" sz="2000" dirty="0">
                <a:ea typeface="+mn-lt"/>
                <a:cs typeface="+mn-lt"/>
              </a:rPr>
              <a:t>Situation 4. You aren't able to mount device with error </a:t>
            </a:r>
            <a:r>
              <a:rPr lang="en" sz="2000" b="1" dirty="0">
                <a:ea typeface="+mn-lt"/>
                <a:cs typeface="+mn-lt"/>
              </a:rPr>
              <a:t>wrong fs type, bad option, bad superblock on ...</a:t>
            </a:r>
          </a:p>
        </p:txBody>
      </p:sp>
    </p:spTree>
    <p:extLst>
      <p:ext uri="{BB962C8B-B14F-4D97-AF65-F5344CB8AC3E}">
        <p14:creationId xmlns:p14="http://schemas.microsoft.com/office/powerpoint/2010/main" val="2273665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Practice</a:t>
            </a:r>
            <a:endParaRPr lang="en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365D-7E87-854E-9E9C-823F6AF49462}"/>
              </a:ext>
            </a:extLst>
          </p:cNvPr>
          <p:cNvSpPr txBox="1"/>
          <p:nvPr/>
        </p:nvSpPr>
        <p:spPr>
          <a:xfrm>
            <a:off x="360364" y="786186"/>
            <a:ext cx="6922868" cy="2126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2200"/>
            </a:pPr>
            <a:r>
              <a:rPr lang="en" sz="1800" dirty="0">
                <a:ea typeface="+mn-lt"/>
                <a:cs typeface="+mn-lt"/>
              </a:rPr>
              <a:t>Create new volume in VirtualBox, attach it to VM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2200"/>
            </a:pPr>
            <a:r>
              <a:rPr lang="en" sz="1800" dirty="0">
                <a:ea typeface="+mn-lt"/>
                <a:cs typeface="+mn-lt"/>
              </a:rPr>
              <a:t>Create two partitions. One of it should be formatted in ext3, second in BTRFS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2200"/>
            </a:pPr>
            <a:r>
              <a:rPr lang="en" sz="1800" dirty="0">
                <a:ea typeface="+mn-lt"/>
                <a:cs typeface="+mn-lt"/>
              </a:rPr>
              <a:t>Mount into your system as /homework/ext &amp; /homework/btrfs</a:t>
            </a:r>
            <a:endParaRPr lang="en-US" sz="1800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 sz="2200"/>
            </a:pPr>
            <a:r>
              <a:rPr lang="en" sz="1800" dirty="0">
                <a:ea typeface="+mn-lt"/>
                <a:cs typeface="+mn-lt"/>
              </a:rPr>
              <a:t>They should be mounted after reboot</a:t>
            </a:r>
          </a:p>
        </p:txBody>
      </p:sp>
    </p:spTree>
    <p:extLst>
      <p:ext uri="{BB962C8B-B14F-4D97-AF65-F5344CB8AC3E}">
        <p14:creationId xmlns:p14="http://schemas.microsoft.com/office/powerpoint/2010/main" val="59817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326B-C193-4066-890F-B0B1BB95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distributions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C00087-3226-4444-9D5B-BE182FE95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564130"/>
              </p:ext>
            </p:extLst>
          </p:nvPr>
        </p:nvGraphicFramePr>
        <p:xfrm>
          <a:off x="360364" y="6440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369DEE-A0FD-4C59-A2D5-1BE4E11A5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104" y="2576352"/>
            <a:ext cx="2842260" cy="21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956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Useful links</a:t>
            </a: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365D-7E87-854E-9E9C-823F6AF49462}"/>
              </a:ext>
            </a:extLst>
          </p:cNvPr>
          <p:cNvSpPr txBox="1"/>
          <p:nvPr/>
        </p:nvSpPr>
        <p:spPr>
          <a:xfrm>
            <a:off x="360364" y="732271"/>
            <a:ext cx="8323043" cy="3290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How Basic Disks and Volumes Work - </a:t>
            </a:r>
            <a:r>
              <a:rPr lang="en" sz="1400">
                <a:ea typeface="+mn-lt"/>
                <a:cs typeface="+mn-lt"/>
                <a:hlinkClick r:id="rId3"/>
              </a:rPr>
              <a:t>https://docs.microsoft.com/en-us/previous-versions/windows/it-pro/windows-server-2003/cc739412(v=ws.10)?redirectedfrom=MSDN#w2k3tr_basic_how_wvxg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How To Create a Partition Using “parted” Command -</a:t>
            </a:r>
            <a:r>
              <a:rPr lang="en" sz="1400">
                <a:hlinkClick r:id="rId4"/>
              </a:rPr>
              <a:t>https</a:t>
            </a:r>
            <a:r>
              <a:rPr lang="en" sz="1400">
                <a:ea typeface="+mn-lt"/>
                <a:cs typeface="+mn-lt"/>
                <a:hlinkClick r:id="rId4"/>
              </a:rPr>
              <a:t>://www.thegeekdiary.com/how-to-create-a-partition-using-parted-command/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Filesystems - </a:t>
            </a:r>
            <a:r>
              <a:rPr lang="en" sz="1400">
                <a:ea typeface="+mn-lt"/>
                <a:cs typeface="+mn-lt"/>
                <a:hlinkClick r:id="rId5"/>
              </a:rPr>
              <a:t>https://tldp.org/LDP/sag/html/filesystems.html</a:t>
            </a:r>
            <a:endParaRPr lang="en-US" sz="1400"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Simple File System -</a:t>
            </a:r>
            <a:r>
              <a:rPr lang="en" sz="1400">
                <a:ea typeface="+mn-lt"/>
                <a:cs typeface="+mn-lt"/>
                <a:hlinkClick r:id="rId6"/>
              </a:rPr>
              <a:t>https://www3.nd.edu/~pbui/teaching/cse.30341.fa17/project06.html</a:t>
            </a:r>
            <a:endParaRPr lang="en" sz="1400"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Everything You Ever Wanted to Know About inodes on Linux - </a:t>
            </a:r>
            <a:r>
              <a:rPr lang="en" sz="1400">
                <a:ea typeface="+mn-lt"/>
                <a:cs typeface="+mn-lt"/>
                <a:hlinkClick r:id="rId7"/>
              </a:rPr>
              <a:t>https://www.howtogeek.com/465350/everything-you-ever-wanted-to-know-about-inodes-on-linux/</a:t>
            </a:r>
            <a:endParaRPr lang="en" sz="140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r>
              <a:rPr lang="en" sz="1400">
                <a:ea typeface="+mn-lt"/>
                <a:cs typeface="+mn-lt"/>
              </a:rPr>
              <a:t>An introduction to the Linux /etc/fstab file - </a:t>
            </a:r>
            <a:r>
              <a:rPr lang="en" sz="1400">
                <a:ea typeface="+mn-lt"/>
                <a:cs typeface="+mn-lt"/>
                <a:hlinkClick r:id="rId8"/>
              </a:rPr>
              <a:t>https://www.redhat.com/sysadmin/etc-fstab</a:t>
            </a:r>
            <a:endParaRPr lang="en" sz="140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  <a:defRPr sz="2200"/>
            </a:pPr>
            <a:endParaRPr lang="en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73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0E5A-C37C-4DD2-B5C5-9CDB756F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distributions (II)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8B5204-5465-4EFD-BDB0-232A9EEAFC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512081"/>
              </p:ext>
            </p:extLst>
          </p:nvPr>
        </p:nvGraphicFramePr>
        <p:xfrm>
          <a:off x="360364" y="64649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6" descr="Red Hat обновила свой инструментарий для управления серверной  инфраструктурой - Новости рынка ЦОД, обзор инженерных решений Дата-Центров">
            <a:extLst>
              <a:ext uri="{FF2B5EF4-FFF2-40B4-BE49-F238E27FC236}">
                <a16:creationId xmlns:a16="http://schemas.microsoft.com/office/drawing/2014/main" id="{3E67092F-7985-4DE9-A841-127E3B05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07" y="1282938"/>
            <a:ext cx="2343295" cy="257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6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BE9F-EB33-47D1-8147-DC61DAA7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distributions (III)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442984-9712-473F-AECF-AB98DAE8D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881947"/>
              </p:ext>
            </p:extLst>
          </p:nvPr>
        </p:nvGraphicFramePr>
        <p:xfrm>
          <a:off x="357187" y="1145894"/>
          <a:ext cx="6096000" cy="3448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Debian 8 KDE: good and evil of FOSS">
            <a:extLst>
              <a:ext uri="{FF2B5EF4-FFF2-40B4-BE49-F238E27FC236}">
                <a16:creationId xmlns:a16="http://schemas.microsoft.com/office/drawing/2014/main" id="{B1583927-2FA3-41C2-8D88-E998A5A2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54" y="2830660"/>
            <a:ext cx="1763692" cy="17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1B658F-5A04-4A60-866C-306432B085A4}"/>
              </a:ext>
            </a:extLst>
          </p:cNvPr>
          <p:cNvSpPr txBox="1"/>
          <p:nvPr/>
        </p:nvSpPr>
        <p:spPr>
          <a:xfrm>
            <a:off x="357186" y="688082"/>
            <a:ext cx="6095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/>
              <a:t>The most popular families are RedHat or Debian derived</a:t>
            </a:r>
          </a:p>
        </p:txBody>
      </p:sp>
      <p:pic>
        <p:nvPicPr>
          <p:cNvPr id="3076" name="Picture 4" descr="High-Availability.com Ltd - RSF-1 HA Cluster">
            <a:extLst>
              <a:ext uri="{FF2B5EF4-FFF2-40B4-BE49-F238E27FC236}">
                <a16:creationId xmlns:a16="http://schemas.microsoft.com/office/drawing/2014/main" id="{D1A62AF2-3F52-4A94-8500-FD4D95B9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626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3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BE9F-EB33-47D1-8147-DC61DAA7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shells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442984-9712-473F-AECF-AB98DAE8D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127459"/>
              </p:ext>
            </p:extLst>
          </p:nvPr>
        </p:nvGraphicFramePr>
        <p:xfrm>
          <a:off x="357186" y="1935480"/>
          <a:ext cx="6095999" cy="276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Debian 8 KDE: good and evil of FOSS">
            <a:extLst>
              <a:ext uri="{FF2B5EF4-FFF2-40B4-BE49-F238E27FC236}">
                <a16:creationId xmlns:a16="http://schemas.microsoft.com/office/drawing/2014/main" id="{B1583927-2FA3-41C2-8D88-E998A5A2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54" y="2830660"/>
            <a:ext cx="1763692" cy="176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1B658F-5A04-4A60-866C-306432B085A4}"/>
              </a:ext>
            </a:extLst>
          </p:cNvPr>
          <p:cNvSpPr txBox="1"/>
          <p:nvPr/>
        </p:nvSpPr>
        <p:spPr>
          <a:xfrm>
            <a:off x="357186" y="688082"/>
            <a:ext cx="6095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/>
              <a:t>From wiki: “A Unix shell is a command-line interpreter or shell that provides a command line user interface for Unix-like operating systems. The shell is both an interactive command language and a scripting language, and is used by the operating system to control the execution of the system using shell scripts.”</a:t>
            </a:r>
          </a:p>
        </p:txBody>
      </p:sp>
      <p:pic>
        <p:nvPicPr>
          <p:cNvPr id="3076" name="Picture 4" descr="High-Availability.com Ltd - RSF-1 HA Cluster">
            <a:extLst>
              <a:ext uri="{FF2B5EF4-FFF2-40B4-BE49-F238E27FC236}">
                <a16:creationId xmlns:a16="http://schemas.microsoft.com/office/drawing/2014/main" id="{D1A62AF2-3F52-4A94-8500-FD4D95B9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626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480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69BD3C998FBA45A1187FA25F016956" ma:contentTypeVersion="12" ma:contentTypeDescription="Create a new document." ma:contentTypeScope="" ma:versionID="08fc314a7184827e5a5bb097768f2643">
  <xsd:schema xmlns:xsd="http://www.w3.org/2001/XMLSchema" xmlns:xs="http://www.w3.org/2001/XMLSchema" xmlns:p="http://schemas.microsoft.com/office/2006/metadata/properties" xmlns:ns2="0b01491b-b3b5-45ef-a72a-92b0e3dc60be" xmlns:ns3="112c190e-2b23-4453-b3d8-7f30ba9e1a22" targetNamespace="http://schemas.microsoft.com/office/2006/metadata/properties" ma:root="true" ma:fieldsID="3326b28ec97a5a27658bc64786e2c4b1" ns2:_="" ns3:_="">
    <xsd:import namespace="0b01491b-b3b5-45ef-a72a-92b0e3dc60be"/>
    <xsd:import namespace="112c190e-2b23-4453-b3d8-7f30ba9e1a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1491b-b3b5-45ef-a72a-92b0e3dc60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c190e-2b23-4453-b3d8-7f30ba9e1a2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19AABF-1257-4B27-9C7E-6A2BC0D7DC19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32D53FD4-6387-4E56-A12A-BB0DE915A4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CEF477-C229-4F63-B262-5604281FED6A}">
  <ds:schemaRefs>
    <ds:schemaRef ds:uri="0b01491b-b3b5-45ef-a72a-92b0e3dc60be"/>
    <ds:schemaRef ds:uri="112c190e-2b23-4453-b3d8-7f30ba9e1a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577</TotalTime>
  <Words>2678</Words>
  <Application>Microsoft Office PowerPoint</Application>
  <PresentationFormat>On-screen Show (16:9)</PresentationFormat>
  <Paragraphs>458</Paragraphs>
  <Slides>60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-apple-system</vt:lpstr>
      <vt:lpstr>Arial</vt:lpstr>
      <vt:lpstr>Arial,Sans-Serif</vt:lpstr>
      <vt:lpstr>Calibri</vt:lpstr>
      <vt:lpstr>Calibri Light</vt:lpstr>
      <vt:lpstr>Courier</vt:lpstr>
      <vt:lpstr>Open Sans</vt:lpstr>
      <vt:lpstr>Covers</vt:lpstr>
      <vt:lpstr>General</vt:lpstr>
      <vt:lpstr>Breakers</vt:lpstr>
      <vt:lpstr>1_General</vt:lpstr>
      <vt:lpstr>PowerPoint Presentation</vt:lpstr>
      <vt:lpstr>Introduction</vt:lpstr>
      <vt:lpstr>Linux</vt:lpstr>
      <vt:lpstr>Unix and Unix philosophy</vt:lpstr>
      <vt:lpstr>        What comprises a Linux distribution?</vt:lpstr>
      <vt:lpstr>Linux distributions</vt:lpstr>
      <vt:lpstr>Linux distributions (II)</vt:lpstr>
      <vt:lpstr>Linux distributions (III)</vt:lpstr>
      <vt:lpstr>Linux shells</vt:lpstr>
      <vt:lpstr>Useful links</vt:lpstr>
      <vt:lpstr>Practice </vt:lpstr>
      <vt:lpstr>PowerPoint Presentation</vt:lpstr>
      <vt:lpstr>Commands</vt:lpstr>
      <vt:lpstr>Commands</vt:lpstr>
      <vt:lpstr>Commands</vt:lpstr>
      <vt:lpstr>ls –al output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More and navigation</vt:lpstr>
      <vt:lpstr>Commands</vt:lpstr>
      <vt:lpstr>Commands</vt:lpstr>
      <vt:lpstr>Commands</vt:lpstr>
      <vt:lpstr>Commands</vt:lpstr>
      <vt:lpstr>Commands</vt:lpstr>
      <vt:lpstr>Commands</vt:lpstr>
      <vt:lpstr>command1 |  command2 </vt:lpstr>
      <vt:lpstr>command1 &gt;  file</vt:lpstr>
      <vt:lpstr>command1 &gt;&gt;  file</vt:lpstr>
      <vt:lpstr>The Linux Standard Streams</vt:lpstr>
      <vt:lpstr>Here Document</vt:lpstr>
      <vt:lpstr>Here String</vt:lpstr>
      <vt:lpstr>Practice</vt:lpstr>
      <vt:lpstr>Links</vt:lpstr>
      <vt:lpstr>PowerPoint Presentation</vt:lpstr>
      <vt:lpstr>File systems overview</vt:lpstr>
      <vt:lpstr>File systems types</vt:lpstr>
      <vt:lpstr>Special file systems</vt:lpstr>
      <vt:lpstr>Linux file system hierarchy</vt:lpstr>
      <vt:lpstr>Common directories (man hier)</vt:lpstr>
      <vt:lpstr>File system devices</vt:lpstr>
      <vt:lpstr>File system commands</vt:lpstr>
      <vt:lpstr>Content of /etc/fstab</vt:lpstr>
      <vt:lpstr>Viewing permissions and ownership</vt:lpstr>
      <vt:lpstr>Effects of permissions on files and directories</vt:lpstr>
      <vt:lpstr>Special permissions</vt:lpstr>
      <vt:lpstr>PowerPoint Presentation</vt:lpstr>
      <vt:lpstr>PowerPoint Presentation</vt:lpstr>
      <vt:lpstr>Special attributes and access lists</vt:lpstr>
      <vt:lpstr>Default permissions and access masks</vt:lpstr>
      <vt:lpstr>Troubleshooting examples</vt:lpstr>
      <vt:lpstr>Practice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Anjana Nandam</cp:lastModifiedBy>
  <cp:revision>6</cp:revision>
  <dcterms:created xsi:type="dcterms:W3CDTF">2018-01-26T19:23:30Z</dcterms:created>
  <dcterms:modified xsi:type="dcterms:W3CDTF">2022-12-26T21:50:18Z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0x0101008869BD3C998FBA45A1187FA25F016956</vt:lpwstr>
  </property>
</Properties>
</file>